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7" r:id="rId2"/>
    <p:sldId id="266" r:id="rId3"/>
    <p:sldId id="272" r:id="rId4"/>
    <p:sldId id="256" r:id="rId5"/>
    <p:sldId id="271" r:id="rId6"/>
    <p:sldId id="283" r:id="rId7"/>
    <p:sldId id="273" r:id="rId8"/>
    <p:sldId id="276" r:id="rId9"/>
    <p:sldId id="280" r:id="rId10"/>
    <p:sldId id="274" r:id="rId11"/>
    <p:sldId id="275" r:id="rId12"/>
    <p:sldId id="277" r:id="rId13"/>
    <p:sldId id="278" r:id="rId14"/>
    <p:sldId id="281" r:id="rId15"/>
    <p:sldId id="282" r:id="rId16"/>
    <p:sldId id="27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4" d="100"/>
          <a:sy n="84" d="100"/>
        </p:scale>
        <p:origin x="216" y="8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93AE2B-FAE7-401A-AE76-EB962E10B9F4}" type="datetimeFigureOut">
              <a:rPr lang="en-US" smtClean="0"/>
              <a:t>4/1/2018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4B5D72-812E-4A98-95E4-F02EF3B25DCA}" type="slidenum">
              <a:rPr lang="en-US" smtClean="0"/>
              <a:t>‹#›</a:t>
            </a:fld>
            <a:endParaRPr lang="en-US"/>
          </a:p>
        </p:txBody>
      </p:sp>
    </p:spTree>
    <p:extLst>
      <p:ext uri="{BB962C8B-B14F-4D97-AF65-F5344CB8AC3E}">
        <p14:creationId xmlns:p14="http://schemas.microsoft.com/office/powerpoint/2010/main" val="34168036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C4C9593-C317-445E-8EA1-13B264B0B555}" type="slidenum">
              <a:rPr lang="en-US" smtClean="0"/>
              <a:t>1</a:t>
            </a:fld>
            <a:endParaRPr lang="en-US"/>
          </a:p>
        </p:txBody>
      </p:sp>
    </p:spTree>
    <p:extLst>
      <p:ext uri="{BB962C8B-B14F-4D97-AF65-F5344CB8AC3E}">
        <p14:creationId xmlns:p14="http://schemas.microsoft.com/office/powerpoint/2010/main" val="2478694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DA5A8-0138-4898-ADDF-8802F43D07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C3E4D91-B5B7-4739-A68F-CACE28E5D9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48E6D9-BBAA-4C4F-AA31-D2BB77A1DABA}"/>
              </a:ext>
            </a:extLst>
          </p:cNvPr>
          <p:cNvSpPr>
            <a:spLocks noGrp="1"/>
          </p:cNvSpPr>
          <p:nvPr>
            <p:ph type="dt" sz="half" idx="10"/>
          </p:nvPr>
        </p:nvSpPr>
        <p:spPr/>
        <p:txBody>
          <a:bodyPr/>
          <a:lstStyle/>
          <a:p>
            <a:fld id="{04121564-B2C0-45BC-8D9F-75B980007190}" type="datetimeFigureOut">
              <a:rPr lang="en-US" smtClean="0"/>
              <a:t>4/1/2018</a:t>
            </a:fld>
            <a:endParaRPr lang="en-US"/>
          </a:p>
        </p:txBody>
      </p:sp>
      <p:sp>
        <p:nvSpPr>
          <p:cNvPr id="5" name="Footer Placeholder 4">
            <a:extLst>
              <a:ext uri="{FF2B5EF4-FFF2-40B4-BE49-F238E27FC236}">
                <a16:creationId xmlns:a16="http://schemas.microsoft.com/office/drawing/2014/main" id="{F7ADF3BE-EC89-4D6B-B56E-6CFDEE8F05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F564EA-411E-4F27-BF43-053B1A13C98E}"/>
              </a:ext>
            </a:extLst>
          </p:cNvPr>
          <p:cNvSpPr>
            <a:spLocks noGrp="1"/>
          </p:cNvSpPr>
          <p:nvPr>
            <p:ph type="sldNum" sz="quarter" idx="12"/>
          </p:nvPr>
        </p:nvSpPr>
        <p:spPr/>
        <p:txBody>
          <a:bodyPr/>
          <a:lstStyle/>
          <a:p>
            <a:fld id="{731670DC-F676-47C0-9498-BDDB93A6B030}" type="slidenum">
              <a:rPr lang="en-US" smtClean="0"/>
              <a:t>‹#›</a:t>
            </a:fld>
            <a:endParaRPr lang="en-US"/>
          </a:p>
        </p:txBody>
      </p:sp>
    </p:spTree>
    <p:extLst>
      <p:ext uri="{BB962C8B-B14F-4D97-AF65-F5344CB8AC3E}">
        <p14:creationId xmlns:p14="http://schemas.microsoft.com/office/powerpoint/2010/main" val="518633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0EFEF-5DC8-46B8-AA23-6C6FA07DD0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2C0D702-8678-4625-8976-9EB66402FA7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FFCDF96-4904-446C-9A08-8D4A418ACBCD}"/>
              </a:ext>
            </a:extLst>
          </p:cNvPr>
          <p:cNvSpPr>
            <a:spLocks noGrp="1"/>
          </p:cNvSpPr>
          <p:nvPr>
            <p:ph type="dt" sz="half" idx="10"/>
          </p:nvPr>
        </p:nvSpPr>
        <p:spPr/>
        <p:txBody>
          <a:bodyPr/>
          <a:lstStyle/>
          <a:p>
            <a:fld id="{04121564-B2C0-45BC-8D9F-75B980007190}" type="datetimeFigureOut">
              <a:rPr lang="en-US" smtClean="0"/>
              <a:t>4/1/2018</a:t>
            </a:fld>
            <a:endParaRPr lang="en-US"/>
          </a:p>
        </p:txBody>
      </p:sp>
      <p:sp>
        <p:nvSpPr>
          <p:cNvPr id="5" name="Footer Placeholder 4">
            <a:extLst>
              <a:ext uri="{FF2B5EF4-FFF2-40B4-BE49-F238E27FC236}">
                <a16:creationId xmlns:a16="http://schemas.microsoft.com/office/drawing/2014/main" id="{A083760E-23AC-4F74-AB56-261621AD35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3E2D8-5FAD-4E63-B6E6-878FF9133C55}"/>
              </a:ext>
            </a:extLst>
          </p:cNvPr>
          <p:cNvSpPr>
            <a:spLocks noGrp="1"/>
          </p:cNvSpPr>
          <p:nvPr>
            <p:ph type="sldNum" sz="quarter" idx="12"/>
          </p:nvPr>
        </p:nvSpPr>
        <p:spPr/>
        <p:txBody>
          <a:bodyPr/>
          <a:lstStyle/>
          <a:p>
            <a:fld id="{731670DC-F676-47C0-9498-BDDB93A6B030}" type="slidenum">
              <a:rPr lang="en-US" smtClean="0"/>
              <a:t>‹#›</a:t>
            </a:fld>
            <a:endParaRPr lang="en-US"/>
          </a:p>
        </p:txBody>
      </p:sp>
    </p:spTree>
    <p:extLst>
      <p:ext uri="{BB962C8B-B14F-4D97-AF65-F5344CB8AC3E}">
        <p14:creationId xmlns:p14="http://schemas.microsoft.com/office/powerpoint/2010/main" val="2480173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F1C20-71FE-487D-8FEA-7025BD16A2A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7117DD6-9667-4B44-A2A0-26AE4772340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970C39B-E278-4B30-AA60-C8E71B2FCC91}"/>
              </a:ext>
            </a:extLst>
          </p:cNvPr>
          <p:cNvSpPr>
            <a:spLocks noGrp="1"/>
          </p:cNvSpPr>
          <p:nvPr>
            <p:ph type="dt" sz="half" idx="10"/>
          </p:nvPr>
        </p:nvSpPr>
        <p:spPr/>
        <p:txBody>
          <a:bodyPr/>
          <a:lstStyle/>
          <a:p>
            <a:fld id="{04121564-B2C0-45BC-8D9F-75B980007190}" type="datetimeFigureOut">
              <a:rPr lang="en-US" smtClean="0"/>
              <a:t>4/1/2018</a:t>
            </a:fld>
            <a:endParaRPr lang="en-US"/>
          </a:p>
        </p:txBody>
      </p:sp>
      <p:sp>
        <p:nvSpPr>
          <p:cNvPr id="5" name="Footer Placeholder 4">
            <a:extLst>
              <a:ext uri="{FF2B5EF4-FFF2-40B4-BE49-F238E27FC236}">
                <a16:creationId xmlns:a16="http://schemas.microsoft.com/office/drawing/2014/main" id="{95C2C79E-FC4C-4484-BA98-F62FDE8ABC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96414C-1984-4F53-9A25-A61734B848A1}"/>
              </a:ext>
            </a:extLst>
          </p:cNvPr>
          <p:cNvSpPr>
            <a:spLocks noGrp="1"/>
          </p:cNvSpPr>
          <p:nvPr>
            <p:ph type="sldNum" sz="quarter" idx="12"/>
          </p:nvPr>
        </p:nvSpPr>
        <p:spPr/>
        <p:txBody>
          <a:bodyPr/>
          <a:lstStyle/>
          <a:p>
            <a:fld id="{731670DC-F676-47C0-9498-BDDB93A6B030}" type="slidenum">
              <a:rPr lang="en-US" smtClean="0"/>
              <a:t>‹#›</a:t>
            </a:fld>
            <a:endParaRPr lang="en-US"/>
          </a:p>
        </p:txBody>
      </p:sp>
    </p:spTree>
    <p:extLst>
      <p:ext uri="{BB962C8B-B14F-4D97-AF65-F5344CB8AC3E}">
        <p14:creationId xmlns:p14="http://schemas.microsoft.com/office/powerpoint/2010/main" val="4279180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51A19-9786-4BD4-B349-604E4AE218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AAB2159-B7E5-4991-8660-AB36657D41D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071E4-4CE8-4569-B8FD-1A3787C05D5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E18D66B-6C88-4B16-9311-BCC3E57A4B38}"/>
              </a:ext>
            </a:extLst>
          </p:cNvPr>
          <p:cNvSpPr>
            <a:spLocks noGrp="1"/>
          </p:cNvSpPr>
          <p:nvPr>
            <p:ph type="dt" sz="half" idx="10"/>
          </p:nvPr>
        </p:nvSpPr>
        <p:spPr/>
        <p:txBody>
          <a:bodyPr/>
          <a:lstStyle/>
          <a:p>
            <a:fld id="{04121564-B2C0-45BC-8D9F-75B980007190}" type="datetimeFigureOut">
              <a:rPr lang="en-US" smtClean="0"/>
              <a:t>4/1/2018</a:t>
            </a:fld>
            <a:endParaRPr lang="en-US"/>
          </a:p>
        </p:txBody>
      </p:sp>
      <p:sp>
        <p:nvSpPr>
          <p:cNvPr id="6" name="Footer Placeholder 5">
            <a:extLst>
              <a:ext uri="{FF2B5EF4-FFF2-40B4-BE49-F238E27FC236}">
                <a16:creationId xmlns:a16="http://schemas.microsoft.com/office/drawing/2014/main" id="{49A13A04-5FCC-47BE-8A02-222539B3F1F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7CCA0E-9204-443B-84DD-3329F78E909F}"/>
              </a:ext>
            </a:extLst>
          </p:cNvPr>
          <p:cNvSpPr>
            <a:spLocks noGrp="1"/>
          </p:cNvSpPr>
          <p:nvPr>
            <p:ph type="sldNum" sz="quarter" idx="12"/>
          </p:nvPr>
        </p:nvSpPr>
        <p:spPr/>
        <p:txBody>
          <a:bodyPr/>
          <a:lstStyle/>
          <a:p>
            <a:fld id="{731670DC-F676-47C0-9498-BDDB93A6B030}" type="slidenum">
              <a:rPr lang="en-US" smtClean="0"/>
              <a:t>‹#›</a:t>
            </a:fld>
            <a:endParaRPr lang="en-US"/>
          </a:p>
        </p:txBody>
      </p:sp>
    </p:spTree>
    <p:extLst>
      <p:ext uri="{BB962C8B-B14F-4D97-AF65-F5344CB8AC3E}">
        <p14:creationId xmlns:p14="http://schemas.microsoft.com/office/powerpoint/2010/main" val="23705131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8C9F4-41C1-4907-87E6-F9818C833E6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DD6A832-CE95-43E5-A3D3-1CE732F9D65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17BAAAE-8463-4C70-8AC9-9AF366B16EA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0E41C67-1C76-47C5-9961-7147D975EC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1672B3D-9720-437A-9C3B-16DD9F95BDC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CBAA29E-6FB4-43EA-9B89-4E8B641157AF}"/>
              </a:ext>
            </a:extLst>
          </p:cNvPr>
          <p:cNvSpPr>
            <a:spLocks noGrp="1"/>
          </p:cNvSpPr>
          <p:nvPr>
            <p:ph type="dt" sz="half" idx="10"/>
          </p:nvPr>
        </p:nvSpPr>
        <p:spPr/>
        <p:txBody>
          <a:bodyPr/>
          <a:lstStyle/>
          <a:p>
            <a:fld id="{04121564-B2C0-45BC-8D9F-75B980007190}" type="datetimeFigureOut">
              <a:rPr lang="en-US" smtClean="0"/>
              <a:t>4/1/2018</a:t>
            </a:fld>
            <a:endParaRPr lang="en-US"/>
          </a:p>
        </p:txBody>
      </p:sp>
      <p:sp>
        <p:nvSpPr>
          <p:cNvPr id="8" name="Footer Placeholder 7">
            <a:extLst>
              <a:ext uri="{FF2B5EF4-FFF2-40B4-BE49-F238E27FC236}">
                <a16:creationId xmlns:a16="http://schemas.microsoft.com/office/drawing/2014/main" id="{3BC2D9F4-E780-4278-9BA0-27D86EC26C5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8B2DF15-21FF-4181-A595-1B701742CBD7}"/>
              </a:ext>
            </a:extLst>
          </p:cNvPr>
          <p:cNvSpPr>
            <a:spLocks noGrp="1"/>
          </p:cNvSpPr>
          <p:nvPr>
            <p:ph type="sldNum" sz="quarter" idx="12"/>
          </p:nvPr>
        </p:nvSpPr>
        <p:spPr/>
        <p:txBody>
          <a:bodyPr/>
          <a:lstStyle/>
          <a:p>
            <a:fld id="{731670DC-F676-47C0-9498-BDDB93A6B030}" type="slidenum">
              <a:rPr lang="en-US" smtClean="0"/>
              <a:t>‹#›</a:t>
            </a:fld>
            <a:endParaRPr lang="en-US"/>
          </a:p>
        </p:txBody>
      </p:sp>
    </p:spTree>
    <p:extLst>
      <p:ext uri="{BB962C8B-B14F-4D97-AF65-F5344CB8AC3E}">
        <p14:creationId xmlns:p14="http://schemas.microsoft.com/office/powerpoint/2010/main" val="130496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AD825-2841-445B-8B5A-2D51B9F1FFB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DBB8D8C-1166-43D3-B40E-4C6C90EE6CDF}"/>
              </a:ext>
            </a:extLst>
          </p:cNvPr>
          <p:cNvSpPr>
            <a:spLocks noGrp="1"/>
          </p:cNvSpPr>
          <p:nvPr>
            <p:ph type="dt" sz="half" idx="10"/>
          </p:nvPr>
        </p:nvSpPr>
        <p:spPr/>
        <p:txBody>
          <a:bodyPr/>
          <a:lstStyle/>
          <a:p>
            <a:fld id="{04121564-B2C0-45BC-8D9F-75B980007190}" type="datetimeFigureOut">
              <a:rPr lang="en-US" smtClean="0"/>
              <a:t>4/1/2018</a:t>
            </a:fld>
            <a:endParaRPr lang="en-US"/>
          </a:p>
        </p:txBody>
      </p:sp>
      <p:sp>
        <p:nvSpPr>
          <p:cNvPr id="4" name="Footer Placeholder 3">
            <a:extLst>
              <a:ext uri="{FF2B5EF4-FFF2-40B4-BE49-F238E27FC236}">
                <a16:creationId xmlns:a16="http://schemas.microsoft.com/office/drawing/2014/main" id="{9493512C-500E-46DF-ACE1-79C7E420FA8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4649B80-D781-48BB-A919-5F7028F3427E}"/>
              </a:ext>
            </a:extLst>
          </p:cNvPr>
          <p:cNvSpPr>
            <a:spLocks noGrp="1"/>
          </p:cNvSpPr>
          <p:nvPr>
            <p:ph type="sldNum" sz="quarter" idx="12"/>
          </p:nvPr>
        </p:nvSpPr>
        <p:spPr/>
        <p:txBody>
          <a:bodyPr/>
          <a:lstStyle/>
          <a:p>
            <a:fld id="{731670DC-F676-47C0-9498-BDDB93A6B030}" type="slidenum">
              <a:rPr lang="en-US" smtClean="0"/>
              <a:t>‹#›</a:t>
            </a:fld>
            <a:endParaRPr lang="en-US"/>
          </a:p>
        </p:txBody>
      </p:sp>
    </p:spTree>
    <p:extLst>
      <p:ext uri="{BB962C8B-B14F-4D97-AF65-F5344CB8AC3E}">
        <p14:creationId xmlns:p14="http://schemas.microsoft.com/office/powerpoint/2010/main" val="468074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AC59283-D44C-4F1E-B4AE-95FE85460073}"/>
              </a:ext>
            </a:extLst>
          </p:cNvPr>
          <p:cNvSpPr>
            <a:spLocks noGrp="1"/>
          </p:cNvSpPr>
          <p:nvPr>
            <p:ph type="dt" sz="half" idx="10"/>
          </p:nvPr>
        </p:nvSpPr>
        <p:spPr/>
        <p:txBody>
          <a:bodyPr/>
          <a:lstStyle/>
          <a:p>
            <a:fld id="{04121564-B2C0-45BC-8D9F-75B980007190}" type="datetimeFigureOut">
              <a:rPr lang="en-US" smtClean="0"/>
              <a:t>4/1/2018</a:t>
            </a:fld>
            <a:endParaRPr lang="en-US"/>
          </a:p>
        </p:txBody>
      </p:sp>
      <p:sp>
        <p:nvSpPr>
          <p:cNvPr id="3" name="Footer Placeholder 2">
            <a:extLst>
              <a:ext uri="{FF2B5EF4-FFF2-40B4-BE49-F238E27FC236}">
                <a16:creationId xmlns:a16="http://schemas.microsoft.com/office/drawing/2014/main" id="{08491582-6EB8-4082-85EE-26EF0ACA48C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26D49A7-D127-48A9-ACC9-A6BA2AC04F6B}"/>
              </a:ext>
            </a:extLst>
          </p:cNvPr>
          <p:cNvSpPr>
            <a:spLocks noGrp="1"/>
          </p:cNvSpPr>
          <p:nvPr>
            <p:ph type="sldNum" sz="quarter" idx="12"/>
          </p:nvPr>
        </p:nvSpPr>
        <p:spPr/>
        <p:txBody>
          <a:bodyPr/>
          <a:lstStyle/>
          <a:p>
            <a:fld id="{731670DC-F676-47C0-9498-BDDB93A6B030}" type="slidenum">
              <a:rPr lang="en-US" smtClean="0"/>
              <a:t>‹#›</a:t>
            </a:fld>
            <a:endParaRPr lang="en-US"/>
          </a:p>
        </p:txBody>
      </p:sp>
    </p:spTree>
    <p:extLst>
      <p:ext uri="{BB962C8B-B14F-4D97-AF65-F5344CB8AC3E}">
        <p14:creationId xmlns:p14="http://schemas.microsoft.com/office/powerpoint/2010/main" val="3895839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08CE3-1B99-4C3E-91E5-B0B659E6A5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2E05F93-3B74-4CD8-ABC5-0BA78C74CAB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21FCC8D-C03C-44ED-8A44-DA0EC936E7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2A0C1AD-841C-491F-AFD3-375AB957B28B}"/>
              </a:ext>
            </a:extLst>
          </p:cNvPr>
          <p:cNvSpPr>
            <a:spLocks noGrp="1"/>
          </p:cNvSpPr>
          <p:nvPr>
            <p:ph type="dt" sz="half" idx="10"/>
          </p:nvPr>
        </p:nvSpPr>
        <p:spPr/>
        <p:txBody>
          <a:bodyPr/>
          <a:lstStyle/>
          <a:p>
            <a:fld id="{04121564-B2C0-45BC-8D9F-75B980007190}" type="datetimeFigureOut">
              <a:rPr lang="en-US" smtClean="0"/>
              <a:t>4/1/2018</a:t>
            </a:fld>
            <a:endParaRPr lang="en-US"/>
          </a:p>
        </p:txBody>
      </p:sp>
      <p:sp>
        <p:nvSpPr>
          <p:cNvPr id="6" name="Footer Placeholder 5">
            <a:extLst>
              <a:ext uri="{FF2B5EF4-FFF2-40B4-BE49-F238E27FC236}">
                <a16:creationId xmlns:a16="http://schemas.microsoft.com/office/drawing/2014/main" id="{514F3EBA-0B4B-46F7-8A0F-E9B1977610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8D3232-8606-4C05-BCB1-AB7223E7CA98}"/>
              </a:ext>
            </a:extLst>
          </p:cNvPr>
          <p:cNvSpPr>
            <a:spLocks noGrp="1"/>
          </p:cNvSpPr>
          <p:nvPr>
            <p:ph type="sldNum" sz="quarter" idx="12"/>
          </p:nvPr>
        </p:nvSpPr>
        <p:spPr/>
        <p:txBody>
          <a:bodyPr/>
          <a:lstStyle/>
          <a:p>
            <a:fld id="{731670DC-F676-47C0-9498-BDDB93A6B030}" type="slidenum">
              <a:rPr lang="en-US" smtClean="0"/>
              <a:t>‹#›</a:t>
            </a:fld>
            <a:endParaRPr lang="en-US"/>
          </a:p>
        </p:txBody>
      </p:sp>
    </p:spTree>
    <p:extLst>
      <p:ext uri="{BB962C8B-B14F-4D97-AF65-F5344CB8AC3E}">
        <p14:creationId xmlns:p14="http://schemas.microsoft.com/office/powerpoint/2010/main" val="1065686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62DB1-23F7-4F36-A48E-99D5900843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9B4CDF5-99E2-419D-A775-41DF112FBF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0D8FC09-AF27-47B9-A0AF-0060D7A082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9D8445D-6E88-476B-90DD-B4981B0CB68D}"/>
              </a:ext>
            </a:extLst>
          </p:cNvPr>
          <p:cNvSpPr>
            <a:spLocks noGrp="1"/>
          </p:cNvSpPr>
          <p:nvPr>
            <p:ph type="dt" sz="half" idx="10"/>
          </p:nvPr>
        </p:nvSpPr>
        <p:spPr/>
        <p:txBody>
          <a:bodyPr/>
          <a:lstStyle/>
          <a:p>
            <a:fld id="{04121564-B2C0-45BC-8D9F-75B980007190}" type="datetimeFigureOut">
              <a:rPr lang="en-US" smtClean="0"/>
              <a:t>4/1/2018</a:t>
            </a:fld>
            <a:endParaRPr lang="en-US"/>
          </a:p>
        </p:txBody>
      </p:sp>
      <p:sp>
        <p:nvSpPr>
          <p:cNvPr id="6" name="Footer Placeholder 5">
            <a:extLst>
              <a:ext uri="{FF2B5EF4-FFF2-40B4-BE49-F238E27FC236}">
                <a16:creationId xmlns:a16="http://schemas.microsoft.com/office/drawing/2014/main" id="{8F01B5F7-5088-49A9-BA1E-3D65E61A616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832E7B-CEAE-4559-ABAB-E5728AF9A9B4}"/>
              </a:ext>
            </a:extLst>
          </p:cNvPr>
          <p:cNvSpPr>
            <a:spLocks noGrp="1"/>
          </p:cNvSpPr>
          <p:nvPr>
            <p:ph type="sldNum" sz="quarter" idx="12"/>
          </p:nvPr>
        </p:nvSpPr>
        <p:spPr/>
        <p:txBody>
          <a:bodyPr/>
          <a:lstStyle/>
          <a:p>
            <a:fld id="{731670DC-F676-47C0-9498-BDDB93A6B030}" type="slidenum">
              <a:rPr lang="en-US" smtClean="0"/>
              <a:t>‹#›</a:t>
            </a:fld>
            <a:endParaRPr lang="en-US"/>
          </a:p>
        </p:txBody>
      </p:sp>
    </p:spTree>
    <p:extLst>
      <p:ext uri="{BB962C8B-B14F-4D97-AF65-F5344CB8AC3E}">
        <p14:creationId xmlns:p14="http://schemas.microsoft.com/office/powerpoint/2010/main" val="25671859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84A27-DC88-49B2-9FE9-C3F337CA485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D87F6CF-137D-4695-A7BF-D876F104F22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C42CD5-76AE-47E6-9D86-D997FB7AADC4}"/>
              </a:ext>
            </a:extLst>
          </p:cNvPr>
          <p:cNvSpPr>
            <a:spLocks noGrp="1"/>
          </p:cNvSpPr>
          <p:nvPr>
            <p:ph type="dt" sz="half" idx="10"/>
          </p:nvPr>
        </p:nvSpPr>
        <p:spPr/>
        <p:txBody>
          <a:bodyPr/>
          <a:lstStyle/>
          <a:p>
            <a:fld id="{04121564-B2C0-45BC-8D9F-75B980007190}" type="datetimeFigureOut">
              <a:rPr lang="en-US" smtClean="0"/>
              <a:t>4/1/2018</a:t>
            </a:fld>
            <a:endParaRPr lang="en-US"/>
          </a:p>
        </p:txBody>
      </p:sp>
      <p:sp>
        <p:nvSpPr>
          <p:cNvPr id="5" name="Footer Placeholder 4">
            <a:extLst>
              <a:ext uri="{FF2B5EF4-FFF2-40B4-BE49-F238E27FC236}">
                <a16:creationId xmlns:a16="http://schemas.microsoft.com/office/drawing/2014/main" id="{71C6D163-DC20-4871-8E92-36601DADA7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87770B-E916-4A9A-AEF1-C5C07A4D07CB}"/>
              </a:ext>
            </a:extLst>
          </p:cNvPr>
          <p:cNvSpPr>
            <a:spLocks noGrp="1"/>
          </p:cNvSpPr>
          <p:nvPr>
            <p:ph type="sldNum" sz="quarter" idx="12"/>
          </p:nvPr>
        </p:nvSpPr>
        <p:spPr/>
        <p:txBody>
          <a:bodyPr/>
          <a:lstStyle/>
          <a:p>
            <a:fld id="{731670DC-F676-47C0-9498-BDDB93A6B030}" type="slidenum">
              <a:rPr lang="en-US" smtClean="0"/>
              <a:t>‹#›</a:t>
            </a:fld>
            <a:endParaRPr lang="en-US"/>
          </a:p>
        </p:txBody>
      </p:sp>
    </p:spTree>
    <p:extLst>
      <p:ext uri="{BB962C8B-B14F-4D97-AF65-F5344CB8AC3E}">
        <p14:creationId xmlns:p14="http://schemas.microsoft.com/office/powerpoint/2010/main" val="11417769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5637CF-7E09-4331-AAB4-673E2F1FABD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3632FC4-09F9-43F3-A8D2-87EEFD1F8BF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B290CB-8447-42E6-AD79-CF15EA6F0F31}"/>
              </a:ext>
            </a:extLst>
          </p:cNvPr>
          <p:cNvSpPr>
            <a:spLocks noGrp="1"/>
          </p:cNvSpPr>
          <p:nvPr>
            <p:ph type="dt" sz="half" idx="10"/>
          </p:nvPr>
        </p:nvSpPr>
        <p:spPr/>
        <p:txBody>
          <a:bodyPr/>
          <a:lstStyle/>
          <a:p>
            <a:fld id="{04121564-B2C0-45BC-8D9F-75B980007190}" type="datetimeFigureOut">
              <a:rPr lang="en-US" smtClean="0"/>
              <a:t>4/1/2018</a:t>
            </a:fld>
            <a:endParaRPr lang="en-US"/>
          </a:p>
        </p:txBody>
      </p:sp>
      <p:sp>
        <p:nvSpPr>
          <p:cNvPr id="5" name="Footer Placeholder 4">
            <a:extLst>
              <a:ext uri="{FF2B5EF4-FFF2-40B4-BE49-F238E27FC236}">
                <a16:creationId xmlns:a16="http://schemas.microsoft.com/office/drawing/2014/main" id="{605E6C02-9165-4433-AEC3-520F878481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16C092A-9935-4B8A-BB7E-18F1C8793836}"/>
              </a:ext>
            </a:extLst>
          </p:cNvPr>
          <p:cNvSpPr>
            <a:spLocks noGrp="1"/>
          </p:cNvSpPr>
          <p:nvPr>
            <p:ph type="sldNum" sz="quarter" idx="12"/>
          </p:nvPr>
        </p:nvSpPr>
        <p:spPr/>
        <p:txBody>
          <a:bodyPr/>
          <a:lstStyle/>
          <a:p>
            <a:fld id="{731670DC-F676-47C0-9498-BDDB93A6B030}" type="slidenum">
              <a:rPr lang="en-US" smtClean="0"/>
              <a:t>‹#›</a:t>
            </a:fld>
            <a:endParaRPr lang="en-US"/>
          </a:p>
        </p:txBody>
      </p:sp>
    </p:spTree>
    <p:extLst>
      <p:ext uri="{BB962C8B-B14F-4D97-AF65-F5344CB8AC3E}">
        <p14:creationId xmlns:p14="http://schemas.microsoft.com/office/powerpoint/2010/main" val="1392387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249653F-E85B-4964-8F9B-2AF6E0134D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BCB7D16-7D67-4EEE-BC26-5FB1344AF5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BFF52A4-C8DD-4E2E-AA37-07F01C88E88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121564-B2C0-45BC-8D9F-75B980007190}" type="datetimeFigureOut">
              <a:rPr lang="en-US" smtClean="0"/>
              <a:t>4/1/2018</a:t>
            </a:fld>
            <a:endParaRPr lang="en-US"/>
          </a:p>
        </p:txBody>
      </p:sp>
      <p:sp>
        <p:nvSpPr>
          <p:cNvPr id="5" name="Footer Placeholder 4">
            <a:extLst>
              <a:ext uri="{FF2B5EF4-FFF2-40B4-BE49-F238E27FC236}">
                <a16:creationId xmlns:a16="http://schemas.microsoft.com/office/drawing/2014/main" id="{FDA2E663-0B81-4B81-AFD3-FAA7A93E492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2C6FEB7-C930-4770-A397-C456043E0A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1670DC-F676-47C0-9498-BDDB93A6B030}" type="slidenum">
              <a:rPr lang="en-US" smtClean="0"/>
              <a:t>‹#›</a:t>
            </a:fld>
            <a:endParaRPr lang="en-US"/>
          </a:p>
        </p:txBody>
      </p:sp>
    </p:spTree>
    <p:extLst>
      <p:ext uri="{BB962C8B-B14F-4D97-AF65-F5344CB8AC3E}">
        <p14:creationId xmlns:p14="http://schemas.microsoft.com/office/powerpoint/2010/main" val="28064802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lttc.edu.vn/"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7738" y="2809849"/>
            <a:ext cx="9676519" cy="1669875"/>
          </a:xfrm>
        </p:spPr>
        <p:txBody>
          <a:bodyPr>
            <a:noAutofit/>
          </a:bodyPr>
          <a:lstStyle/>
          <a:p>
            <a:pPr>
              <a:lnSpc>
                <a:spcPct val="150000"/>
              </a:lnSpc>
            </a:pPr>
            <a:r>
              <a:rPr lang="en-US" sz="4000" b="1" dirty="0">
                <a:solidFill>
                  <a:schemeClr val="tx1"/>
                </a:solidFill>
                <a:latin typeface="Arial" panose="020B0604020202020204" pitchFamily="34" charset="0"/>
                <a:cs typeface="Arial" panose="020B0604020202020204" pitchFamily="34" charset="0"/>
              </a:rPr>
              <a:t>SINH HOẠT PHỤ HUYNH HỌC SINH </a:t>
            </a:r>
            <a:br>
              <a:rPr lang="en-US" sz="4000" b="1" dirty="0">
                <a:solidFill>
                  <a:schemeClr val="tx1"/>
                </a:solidFill>
                <a:latin typeface="Arial" panose="020B0604020202020204" pitchFamily="34" charset="0"/>
                <a:cs typeface="Arial" panose="020B0604020202020204" pitchFamily="34" charset="0"/>
              </a:rPr>
            </a:br>
            <a:r>
              <a:rPr lang="en-US" sz="4000" b="1" dirty="0">
                <a:latin typeface="Arial" panose="020B0604020202020204" pitchFamily="34" charset="0"/>
                <a:cs typeface="Arial" panose="020B0604020202020204" pitchFamily="34" charset="0"/>
              </a:rPr>
              <a:t>HỌC KỲ II</a:t>
            </a:r>
            <a:r>
              <a:rPr lang="en-US" sz="4000" b="1" dirty="0">
                <a:solidFill>
                  <a:schemeClr val="tx1"/>
                </a:solidFill>
                <a:latin typeface="Arial" panose="020B0604020202020204" pitchFamily="34" charset="0"/>
                <a:cs typeface="Arial" panose="020B0604020202020204" pitchFamily="34" charset="0"/>
              </a:rPr>
              <a:t> NĂM HỌC 2017 -2018</a:t>
            </a:r>
          </a:p>
        </p:txBody>
      </p:sp>
      <p:sp>
        <p:nvSpPr>
          <p:cNvPr id="6" name="Slide Number Placeholder 5"/>
          <p:cNvSpPr>
            <a:spLocks noGrp="1"/>
          </p:cNvSpPr>
          <p:nvPr>
            <p:ph type="sldNum" sz="quarter" idx="12"/>
          </p:nvPr>
        </p:nvSpPr>
        <p:spPr/>
        <p:txBody>
          <a:bodyPr/>
          <a:lstStyle/>
          <a:p>
            <a:fld id="{401CF334-2D5C-4859-84A6-CA7E6E43FAEB}" type="slidenum">
              <a:rPr lang="en-US" b="1" smtClean="0">
                <a:solidFill>
                  <a:srgbClr val="FF0000"/>
                </a:solidFill>
              </a:rPr>
              <a:t>1</a:t>
            </a:fld>
            <a:r>
              <a:rPr lang="en-US" b="1" dirty="0">
                <a:solidFill>
                  <a:srgbClr val="FF0000"/>
                </a:solidFill>
              </a:rPr>
              <a:t>.</a:t>
            </a:r>
          </a:p>
        </p:txBody>
      </p:sp>
      <p:sp>
        <p:nvSpPr>
          <p:cNvPr id="5" name="Subtitle 2"/>
          <p:cNvSpPr txBox="1">
            <a:spLocks/>
          </p:cNvSpPr>
          <p:nvPr/>
        </p:nvSpPr>
        <p:spPr>
          <a:xfrm>
            <a:off x="1550503" y="769925"/>
            <a:ext cx="8615680" cy="1066800"/>
          </a:xfrm>
          <a:prstGeom prst="rect">
            <a:avLst/>
          </a:prstGeom>
        </p:spPr>
        <p:txBody>
          <a:bodyPr vert="horz" lIns="91440" tIns="45720" rIns="91440" bIns="45720" rtlCol="0" anchor="t">
            <a:normAutofit/>
          </a:bodyPr>
          <a:lstStyle>
            <a:lvl1pPr marL="0" indent="0" algn="l" defTabSz="914400" rtl="0" eaLnBrk="1" latinLnBrk="0" hangingPunct="1">
              <a:spcBef>
                <a:spcPct val="20000"/>
              </a:spcBef>
              <a:buClr>
                <a:schemeClr val="accent1"/>
              </a:buClr>
              <a:buFont typeface="Arial" pitchFamily="34" charset="0"/>
              <a:buNone/>
              <a:defRPr sz="2000" kern="1200">
                <a:solidFill>
                  <a:schemeClr val="accent1"/>
                </a:solidFill>
                <a:latin typeface="+mn-lt"/>
                <a:ea typeface="+mn-ea"/>
                <a:cs typeface="+mn-cs"/>
              </a:defRPr>
            </a:lvl1pPr>
            <a:lvl2pPr marL="457200" indent="0" algn="ctr" defTabSz="914400" rtl="0" eaLnBrk="1" latinLnBrk="0" hangingPunct="1">
              <a:spcBef>
                <a:spcPct val="20000"/>
              </a:spcBef>
              <a:buClr>
                <a:schemeClr val="accent2"/>
              </a:buClr>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accent3"/>
              </a:buClr>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accent4"/>
              </a:buClr>
              <a:buFont typeface="Arial"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accent5"/>
              </a:buClr>
              <a:buFont typeface="Arial" pitchFamily="34" charset="0"/>
              <a:buNone/>
              <a:defRPr sz="14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accent1"/>
              </a:buClr>
              <a:buFont typeface="Arial" pitchFamily="34" charset="0"/>
              <a:buNone/>
              <a:defRPr sz="1400" kern="1200" baseline="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accent2"/>
              </a:buClr>
              <a:buFont typeface="Arial" pitchFamily="34" charset="0"/>
              <a:buNone/>
              <a:defRPr sz="14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accent3"/>
              </a:buClr>
              <a:buFont typeface="Arial" pitchFamily="34" charset="0"/>
              <a:buNone/>
              <a:defRPr sz="14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accent4"/>
              </a:buClr>
              <a:buFont typeface="Arial" pitchFamily="34" charset="0"/>
              <a:buNone/>
              <a:defRPr sz="1400" kern="1200">
                <a:solidFill>
                  <a:schemeClr val="tx1">
                    <a:tint val="75000"/>
                  </a:schemeClr>
                </a:solidFill>
                <a:latin typeface="+mn-lt"/>
                <a:ea typeface="+mn-ea"/>
                <a:cs typeface="+mn-cs"/>
              </a:defRPr>
            </a:lvl9pPr>
          </a:lstStyle>
          <a:p>
            <a:endParaRPr lang="en-US" dirty="0">
              <a:solidFill>
                <a:schemeClr val="tx1"/>
              </a:solidFill>
            </a:endParaRPr>
          </a:p>
        </p:txBody>
      </p:sp>
      <p:sp>
        <p:nvSpPr>
          <p:cNvPr id="4" name="TextBox 3"/>
          <p:cNvSpPr txBox="1"/>
          <p:nvPr/>
        </p:nvSpPr>
        <p:spPr>
          <a:xfrm>
            <a:off x="6574845" y="4752673"/>
            <a:ext cx="3591338" cy="461665"/>
          </a:xfrm>
          <a:prstGeom prst="rect">
            <a:avLst/>
          </a:prstGeom>
          <a:noFill/>
          <a:ln>
            <a:solidFill>
              <a:schemeClr val="bg2"/>
            </a:solidFill>
          </a:ln>
        </p:spPr>
        <p:txBody>
          <a:bodyPr wrap="square" rtlCol="0" anchor="ctr" anchorCtr="1">
            <a:spAutoFit/>
          </a:bodyPr>
          <a:lstStyle/>
          <a:p>
            <a:r>
              <a:rPr lang="en-US" sz="2400" dirty="0">
                <a:latin typeface="Arial" panose="020B0604020202020204" pitchFamily="34" charset="0"/>
                <a:cs typeface="Arial" panose="020B0604020202020204" pitchFamily="34" charset="0"/>
              </a:rPr>
              <a:t>GVCN: </a:t>
            </a:r>
            <a:r>
              <a:rPr lang="en-US" sz="2400" dirty="0">
                <a:solidFill>
                  <a:srgbClr val="1307A9"/>
                </a:solidFill>
                <a:latin typeface="Arial" panose="020B0604020202020204" pitchFamily="34" charset="0"/>
                <a:cs typeface="Arial" panose="020B0604020202020204" pitchFamily="34" charset="0"/>
              </a:rPr>
              <a:t>ĐÀO ANH TUẤN</a:t>
            </a:r>
          </a:p>
        </p:txBody>
      </p:sp>
      <p:sp>
        <p:nvSpPr>
          <p:cNvPr id="7" name="TextBox 6"/>
          <p:cNvSpPr txBox="1"/>
          <p:nvPr/>
        </p:nvSpPr>
        <p:spPr>
          <a:xfrm>
            <a:off x="6574845" y="5317958"/>
            <a:ext cx="4344946" cy="461665"/>
          </a:xfrm>
          <a:prstGeom prst="rect">
            <a:avLst/>
          </a:prstGeom>
          <a:noFill/>
          <a:ln>
            <a:solidFill>
              <a:schemeClr val="bg2"/>
            </a:solidFill>
          </a:ln>
        </p:spPr>
        <p:txBody>
          <a:bodyPr wrap="square" rtlCol="0" anchor="ctr" anchorCtr="1">
            <a:spAutoFit/>
          </a:bodyPr>
          <a:lstStyle/>
          <a:p>
            <a:r>
              <a:rPr lang="en-US" sz="2400" dirty="0">
                <a:latin typeface="Arial" panose="020B0604020202020204" pitchFamily="34" charset="0"/>
                <a:cs typeface="Arial" panose="020B0604020202020204" pitchFamily="34" charset="0"/>
              </a:rPr>
              <a:t>Email: </a:t>
            </a:r>
            <a:r>
              <a:rPr lang="en-US" sz="2400" dirty="0">
                <a:solidFill>
                  <a:srgbClr val="1307A9"/>
                </a:solidFill>
                <a:latin typeface="Arial" panose="020B0604020202020204" pitchFamily="34" charset="0"/>
                <a:cs typeface="Arial" panose="020B0604020202020204" pitchFamily="34" charset="0"/>
              </a:rPr>
              <a:t>tuanda.lytc@gmail.com </a:t>
            </a:r>
          </a:p>
        </p:txBody>
      </p:sp>
      <p:sp>
        <p:nvSpPr>
          <p:cNvPr id="8" name="TextBox 7"/>
          <p:cNvSpPr txBox="1"/>
          <p:nvPr/>
        </p:nvSpPr>
        <p:spPr>
          <a:xfrm>
            <a:off x="6574845" y="5883244"/>
            <a:ext cx="3178755" cy="461665"/>
          </a:xfrm>
          <a:prstGeom prst="rect">
            <a:avLst/>
          </a:prstGeom>
          <a:noFill/>
          <a:ln>
            <a:solidFill>
              <a:schemeClr val="bg2"/>
            </a:solidFill>
          </a:ln>
        </p:spPr>
        <p:txBody>
          <a:bodyPr wrap="square" rtlCol="0" anchor="ctr" anchorCtr="1">
            <a:spAutoFit/>
          </a:bodyPr>
          <a:lstStyle/>
          <a:p>
            <a:r>
              <a:rPr lang="en-US" sz="2400" dirty="0">
                <a:latin typeface="Arial" panose="020B0604020202020204" pitchFamily="34" charset="0"/>
                <a:cs typeface="Arial" panose="020B0604020202020204" pitchFamily="34" charset="0"/>
              </a:rPr>
              <a:t>ĐTLL: </a:t>
            </a:r>
            <a:r>
              <a:rPr lang="en-US" sz="2400" dirty="0">
                <a:solidFill>
                  <a:srgbClr val="1307A9"/>
                </a:solidFill>
                <a:latin typeface="Arial" panose="020B0604020202020204" pitchFamily="34" charset="0"/>
                <a:cs typeface="Arial" panose="020B0604020202020204" pitchFamily="34" charset="0"/>
              </a:rPr>
              <a:t>0120 317 8786 </a:t>
            </a:r>
          </a:p>
        </p:txBody>
      </p:sp>
      <p:pic>
        <p:nvPicPr>
          <p:cNvPr id="10" name="Picture 9">
            <a:extLst>
              <a:ext uri="{FF2B5EF4-FFF2-40B4-BE49-F238E27FC236}">
                <a16:creationId xmlns:a16="http://schemas.microsoft.com/office/drawing/2014/main" id="{3B26817C-2C30-451A-AD55-0397E6FE95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6123" y="107420"/>
            <a:ext cx="4099750" cy="2429481"/>
          </a:xfrm>
          <a:prstGeom prst="rect">
            <a:avLst/>
          </a:prstGeom>
        </p:spPr>
      </p:pic>
    </p:spTree>
    <p:extLst>
      <p:ext uri="{BB962C8B-B14F-4D97-AF65-F5344CB8AC3E}">
        <p14:creationId xmlns:p14="http://schemas.microsoft.com/office/powerpoint/2010/main" val="111147005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randombar(horizontal)">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randombar(horizontal)">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7" grpId="0" animBg="1"/>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8BCE0-69DB-4262-96C8-1EC11732D5F8}"/>
              </a:ext>
            </a:extLst>
          </p:cNvPr>
          <p:cNvSpPr>
            <a:spLocks noGrp="1"/>
          </p:cNvSpPr>
          <p:nvPr>
            <p:ph type="ctrTitle"/>
          </p:nvPr>
        </p:nvSpPr>
        <p:spPr>
          <a:xfrm>
            <a:off x="768626" y="1007166"/>
            <a:ext cx="10880035" cy="5540926"/>
          </a:xfrm>
        </p:spPr>
        <p:txBody>
          <a:bodyPr>
            <a:noAutofit/>
          </a:bodyPr>
          <a:lstStyle/>
          <a:p>
            <a:pPr algn="l">
              <a:lnSpc>
                <a:spcPct val="150000"/>
              </a:lnSpc>
            </a:pPr>
            <a:r>
              <a:rPr lang="en-US" sz="3000" b="1" dirty="0">
                <a:latin typeface="Arial" panose="020B0604020202020204" pitchFamily="34" charset="0"/>
                <a:cs typeface="Arial" panose="020B0604020202020204" pitchFamily="34" charset="0"/>
              </a:rPr>
              <a:t>1.</a:t>
            </a:r>
            <a:r>
              <a:rPr lang="en-US" sz="3000" dirty="0">
                <a:latin typeface="Arial" panose="020B0604020202020204" pitchFamily="34" charset="0"/>
                <a:cs typeface="Arial" panose="020B0604020202020204" pitchFamily="34" charset="0"/>
              </a:rPr>
              <a:t> ỔN ĐỊNH TỔ CHỨC</a:t>
            </a:r>
            <a:br>
              <a:rPr lang="en-US" sz="3000" dirty="0">
                <a:latin typeface="Arial" panose="020B0604020202020204" pitchFamily="34" charset="0"/>
                <a:cs typeface="Arial" panose="020B0604020202020204" pitchFamily="34" charset="0"/>
              </a:rPr>
            </a:br>
            <a:r>
              <a:rPr lang="en-US" sz="3000" b="1" dirty="0">
                <a:latin typeface="Arial" panose="020B0604020202020204" pitchFamily="34" charset="0"/>
                <a:cs typeface="Arial" panose="020B0604020202020204" pitchFamily="34" charset="0"/>
              </a:rPr>
              <a:t>2.</a:t>
            </a:r>
            <a:r>
              <a:rPr lang="en-US" sz="3000" dirty="0">
                <a:latin typeface="Arial" panose="020B0604020202020204" pitchFamily="34" charset="0"/>
                <a:cs typeface="Arial" panose="020B0604020202020204" pitchFamily="34" charset="0"/>
              </a:rPr>
              <a:t> TUYÊN BỐ LÝ DO</a:t>
            </a:r>
            <a:br>
              <a:rPr lang="en-US" sz="3000" dirty="0">
                <a:latin typeface="Arial" panose="020B0604020202020204" pitchFamily="34" charset="0"/>
                <a:cs typeface="Arial" panose="020B0604020202020204" pitchFamily="34" charset="0"/>
              </a:rPr>
            </a:br>
            <a:r>
              <a:rPr lang="en-US" sz="3000" b="1" dirty="0">
                <a:latin typeface="Arial" panose="020B0604020202020204" pitchFamily="34" charset="0"/>
                <a:cs typeface="Arial" panose="020B0604020202020204" pitchFamily="34" charset="0"/>
              </a:rPr>
              <a:t>3.</a:t>
            </a:r>
            <a:r>
              <a:rPr lang="en-US" sz="3000" dirty="0">
                <a:latin typeface="Arial" panose="020B0604020202020204" pitchFamily="34" charset="0"/>
                <a:cs typeface="Arial" panose="020B0604020202020204" pitchFamily="34" charset="0"/>
              </a:rPr>
              <a:t> BÁO CÁO TÌNH HÌNH HỌC TẬP – RÈN LUYỆN CỦA LỚP</a:t>
            </a:r>
            <a:br>
              <a:rPr lang="en-US" sz="3000" dirty="0">
                <a:latin typeface="Arial" panose="020B0604020202020204" pitchFamily="34" charset="0"/>
                <a:cs typeface="Arial" panose="020B0604020202020204" pitchFamily="34" charset="0"/>
              </a:rPr>
            </a:br>
            <a:r>
              <a:rPr lang="en-US" sz="3000" b="1" dirty="0">
                <a:latin typeface="Arial" panose="020B0604020202020204" pitchFamily="34" charset="0"/>
                <a:cs typeface="Arial" panose="020B0604020202020204" pitchFamily="34" charset="0"/>
              </a:rPr>
              <a:t>4.</a:t>
            </a:r>
            <a:r>
              <a:rPr lang="en-US" sz="3000" dirty="0">
                <a:latin typeface="Arial" panose="020B0604020202020204" pitchFamily="34" charset="0"/>
                <a:cs typeface="Arial" panose="020B0604020202020204" pitchFamily="34" charset="0"/>
              </a:rPr>
              <a:t> NHỮNG GIẢI PHÁP NÂNG CAO CHẤT L</a:t>
            </a:r>
            <a:r>
              <a:rPr lang="vi-VN" sz="3000" dirty="0">
                <a:latin typeface="Arial" panose="020B0604020202020204" pitchFamily="34" charset="0"/>
                <a:cs typeface="Arial" panose="020B0604020202020204" pitchFamily="34" charset="0"/>
              </a:rPr>
              <a:t>Ư</a:t>
            </a:r>
            <a:r>
              <a:rPr lang="en-US" sz="3000" dirty="0">
                <a:latin typeface="Arial" panose="020B0604020202020204" pitchFamily="34" charset="0"/>
                <a:cs typeface="Arial" panose="020B0604020202020204" pitchFamily="34" charset="0"/>
              </a:rPr>
              <a:t>ỢNG HỌC TẬP, RÈN LUYỆN VÀ GIÁO DỤC ĐẠO ĐỨC LỐI SỐNG CHO HSSV</a:t>
            </a:r>
            <a:br>
              <a:rPr lang="en-US" sz="3000" dirty="0">
                <a:latin typeface="Arial" panose="020B0604020202020204" pitchFamily="34" charset="0"/>
                <a:cs typeface="Arial" panose="020B0604020202020204" pitchFamily="34" charset="0"/>
              </a:rPr>
            </a:br>
            <a:r>
              <a:rPr lang="en-US" sz="3000" b="1" dirty="0">
                <a:latin typeface="Arial" panose="020B0604020202020204" pitchFamily="34" charset="0"/>
                <a:cs typeface="Arial" panose="020B0604020202020204" pitchFamily="34" charset="0"/>
              </a:rPr>
              <a:t>5.</a:t>
            </a:r>
            <a:r>
              <a:rPr lang="en-US" sz="3000" dirty="0">
                <a:latin typeface="Arial" panose="020B0604020202020204" pitchFamily="34" charset="0"/>
                <a:cs typeface="Arial" panose="020B0604020202020204" pitchFamily="34" charset="0"/>
              </a:rPr>
              <a:t> THIẾT LẬP SỔ LIÊN LẠC ĐIỆN TỬ</a:t>
            </a:r>
            <a:br>
              <a:rPr lang="en-US" sz="3000" dirty="0">
                <a:latin typeface="Arial" panose="020B0604020202020204" pitchFamily="34" charset="0"/>
                <a:cs typeface="Arial" panose="020B0604020202020204" pitchFamily="34" charset="0"/>
              </a:rPr>
            </a:br>
            <a:r>
              <a:rPr lang="en-US" sz="3000" b="1" dirty="0">
                <a:latin typeface="Arial" panose="020B0604020202020204" pitchFamily="34" charset="0"/>
                <a:cs typeface="Arial" panose="020B0604020202020204" pitchFamily="34" charset="0"/>
              </a:rPr>
              <a:t>6.</a:t>
            </a:r>
            <a:r>
              <a:rPr lang="en-US" sz="3000" dirty="0">
                <a:latin typeface="Arial" panose="020B0604020202020204" pitchFamily="34" charset="0"/>
                <a:cs typeface="Arial" panose="020B0604020202020204" pitchFamily="34" charset="0"/>
              </a:rPr>
              <a:t> XÂY DỰNG QUỸ LỚP</a:t>
            </a:r>
          </a:p>
        </p:txBody>
      </p:sp>
      <p:sp>
        <p:nvSpPr>
          <p:cNvPr id="4" name="Title 1">
            <a:extLst>
              <a:ext uri="{FF2B5EF4-FFF2-40B4-BE49-F238E27FC236}">
                <a16:creationId xmlns:a16="http://schemas.microsoft.com/office/drawing/2014/main" id="{2A311917-F450-4D8F-923B-4320789FE0F2}"/>
              </a:ext>
            </a:extLst>
          </p:cNvPr>
          <p:cNvSpPr txBox="1">
            <a:spLocks/>
          </p:cNvSpPr>
          <p:nvPr/>
        </p:nvSpPr>
        <p:spPr>
          <a:xfrm>
            <a:off x="3458817" y="172748"/>
            <a:ext cx="5274365" cy="69725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600" dirty="0">
                <a:solidFill>
                  <a:srgbClr val="FF0000"/>
                </a:solidFill>
                <a:latin typeface="Arial" panose="020B0604020202020204" pitchFamily="34" charset="0"/>
                <a:cs typeface="Arial" panose="020B0604020202020204" pitchFamily="34" charset="0"/>
              </a:rPr>
              <a:t>KẾ HOẠCH SINH HOẠT</a:t>
            </a:r>
          </a:p>
        </p:txBody>
      </p:sp>
    </p:spTree>
    <p:extLst>
      <p:ext uri="{BB962C8B-B14F-4D97-AF65-F5344CB8AC3E}">
        <p14:creationId xmlns:p14="http://schemas.microsoft.com/office/powerpoint/2010/main" val="14064375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CD0DDF9-8535-4FDC-8C5F-989020720A6B}"/>
              </a:ext>
            </a:extLst>
          </p:cNvPr>
          <p:cNvSpPr>
            <a:spLocks noGrp="1"/>
          </p:cNvSpPr>
          <p:nvPr>
            <p:ph type="subTitle" idx="1"/>
          </p:nvPr>
        </p:nvSpPr>
        <p:spPr>
          <a:xfrm>
            <a:off x="821634" y="1150384"/>
            <a:ext cx="10469217" cy="4839597"/>
          </a:xfrm>
        </p:spPr>
        <p:txBody>
          <a:bodyPr>
            <a:noAutofit/>
          </a:bodyPr>
          <a:lstStyle/>
          <a:p>
            <a:pPr marL="457200" indent="-457200" algn="just">
              <a:lnSpc>
                <a:spcPct val="170000"/>
              </a:lnSpc>
              <a:buFontTx/>
              <a:buChar char="-"/>
            </a:pPr>
            <a:r>
              <a:rPr lang="en-US" sz="3000" dirty="0" err="1">
                <a:latin typeface="Arial" panose="020B0604020202020204" pitchFamily="34" charset="0"/>
                <a:cs typeface="Arial" panose="020B0604020202020204" pitchFamily="34" charset="0"/>
              </a:rPr>
              <a:t>Tổng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số</a:t>
            </a:r>
            <a:r>
              <a:rPr lang="en-US" sz="3000" dirty="0">
                <a:latin typeface="Arial" panose="020B0604020202020204" pitchFamily="34" charset="0"/>
                <a:cs typeface="Arial" panose="020B0604020202020204" pitchFamily="34" charset="0"/>
              </a:rPr>
              <a:t>: 73</a:t>
            </a:r>
          </a:p>
          <a:p>
            <a:pPr marL="457200" indent="-457200" algn="just">
              <a:lnSpc>
                <a:spcPct val="170000"/>
              </a:lnSpc>
              <a:buFontTx/>
              <a:buChar char="-"/>
            </a:pPr>
            <a:r>
              <a:rPr lang="en-US" sz="3000" dirty="0" err="1">
                <a:latin typeface="Arial" panose="020B0604020202020204" pitchFamily="34" charset="0"/>
                <a:cs typeface="Arial" panose="020B0604020202020204" pitchFamily="34" charset="0"/>
              </a:rPr>
              <a:t>Hiện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diện</a:t>
            </a:r>
            <a:r>
              <a:rPr lang="en-US" sz="3000" dirty="0">
                <a:latin typeface="Arial" panose="020B0604020202020204" pitchFamily="34" charset="0"/>
                <a:cs typeface="Arial" panose="020B0604020202020204" pitchFamily="34" charset="0"/>
              </a:rPr>
              <a:t>: …</a:t>
            </a:r>
          </a:p>
          <a:p>
            <a:pPr marL="457200" indent="-457200" algn="just">
              <a:lnSpc>
                <a:spcPct val="170000"/>
              </a:lnSpc>
              <a:buFontTx/>
              <a:buChar char="-"/>
            </a:pPr>
            <a:r>
              <a:rPr lang="en-US" sz="3000" dirty="0" err="1">
                <a:latin typeface="Arial" panose="020B0604020202020204" pitchFamily="34" charset="0"/>
                <a:cs typeface="Arial" panose="020B0604020202020204" pitchFamily="34" charset="0"/>
              </a:rPr>
              <a:t>Vắng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mặt</a:t>
            </a:r>
            <a:r>
              <a:rPr lang="en-US" sz="3000" dirty="0">
                <a:latin typeface="Arial" panose="020B0604020202020204" pitchFamily="34" charset="0"/>
                <a:cs typeface="Arial" panose="020B0604020202020204" pitchFamily="34" charset="0"/>
              </a:rPr>
              <a:t>: …</a:t>
            </a:r>
          </a:p>
        </p:txBody>
      </p:sp>
      <p:sp>
        <p:nvSpPr>
          <p:cNvPr id="4" name="Title 1">
            <a:extLst>
              <a:ext uri="{FF2B5EF4-FFF2-40B4-BE49-F238E27FC236}">
                <a16:creationId xmlns:a16="http://schemas.microsoft.com/office/drawing/2014/main" id="{2A311917-F450-4D8F-923B-4320789FE0F2}"/>
              </a:ext>
            </a:extLst>
          </p:cNvPr>
          <p:cNvSpPr txBox="1">
            <a:spLocks/>
          </p:cNvSpPr>
          <p:nvPr/>
        </p:nvSpPr>
        <p:spPr>
          <a:xfrm>
            <a:off x="768625" y="270153"/>
            <a:ext cx="6321287" cy="69725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400" dirty="0">
                <a:solidFill>
                  <a:srgbClr val="FF0000"/>
                </a:solidFill>
                <a:latin typeface="Arial" panose="020B0604020202020204" pitchFamily="34" charset="0"/>
                <a:cs typeface="Arial" panose="020B0604020202020204" pitchFamily="34" charset="0"/>
              </a:rPr>
              <a:t>1. ỔN ĐỊNH TỔ CHỨC</a:t>
            </a:r>
          </a:p>
        </p:txBody>
      </p:sp>
    </p:spTree>
    <p:extLst>
      <p:ext uri="{BB962C8B-B14F-4D97-AF65-F5344CB8AC3E}">
        <p14:creationId xmlns:p14="http://schemas.microsoft.com/office/powerpoint/2010/main" val="2457630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CD0DDF9-8535-4FDC-8C5F-989020720A6B}"/>
              </a:ext>
            </a:extLst>
          </p:cNvPr>
          <p:cNvSpPr>
            <a:spLocks noGrp="1"/>
          </p:cNvSpPr>
          <p:nvPr>
            <p:ph type="subTitle" idx="1"/>
          </p:nvPr>
        </p:nvSpPr>
        <p:spPr>
          <a:xfrm>
            <a:off x="768625" y="971576"/>
            <a:ext cx="10469217" cy="5437463"/>
          </a:xfrm>
        </p:spPr>
        <p:txBody>
          <a:bodyPr>
            <a:noAutofit/>
          </a:bodyPr>
          <a:lstStyle/>
          <a:p>
            <a:pPr marL="457200" indent="-457200" algn="just">
              <a:lnSpc>
                <a:spcPct val="170000"/>
              </a:lnSpc>
              <a:buFontTx/>
              <a:buChar char="-"/>
            </a:pPr>
            <a:r>
              <a:rPr lang="en-US" sz="3000" dirty="0" err="1">
                <a:latin typeface="Arial" panose="020B0604020202020204" pitchFamily="34" charset="0"/>
                <a:cs typeface="Arial" panose="020B0604020202020204" pitchFamily="34" charset="0"/>
              </a:rPr>
              <a:t>Thông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báo</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tình</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hình</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học</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tập</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và</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rèn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luyện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của</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học</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sinh</a:t>
            </a:r>
            <a:r>
              <a:rPr lang="en-US" sz="3000" dirty="0">
                <a:latin typeface="Arial" panose="020B0604020202020204" pitchFamily="34" charset="0"/>
                <a:cs typeface="Arial" panose="020B0604020202020204" pitchFamily="34" charset="0"/>
              </a:rPr>
              <a:t>;</a:t>
            </a:r>
          </a:p>
          <a:p>
            <a:pPr marL="457200" indent="-457200" algn="just">
              <a:lnSpc>
                <a:spcPct val="170000"/>
              </a:lnSpc>
              <a:buFontTx/>
              <a:buChar char="-"/>
            </a:pPr>
            <a:r>
              <a:rPr lang="en-US" sz="3000" dirty="0" err="1">
                <a:latin typeface="Arial" panose="020B0604020202020204" pitchFamily="34" charset="0"/>
                <a:cs typeface="Arial" panose="020B0604020202020204" pitchFamily="34" charset="0"/>
              </a:rPr>
              <a:t>Đề</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ra</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những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giải</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pháp</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nhằm</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nâng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cao</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chất</a:t>
            </a:r>
            <a:r>
              <a:rPr lang="en-US" sz="3000" dirty="0">
                <a:latin typeface="Arial" panose="020B0604020202020204" pitchFamily="34" charset="0"/>
                <a:cs typeface="Arial" panose="020B0604020202020204" pitchFamily="34" charset="0"/>
              </a:rPr>
              <a:t> l</a:t>
            </a:r>
            <a:r>
              <a:rPr lang="vi-VN" sz="3000" dirty="0">
                <a:latin typeface="Arial" panose="020B0604020202020204" pitchFamily="34" charset="0"/>
                <a:cs typeface="Arial" panose="020B0604020202020204" pitchFamily="34" charset="0"/>
              </a:rPr>
              <a:t>ư</a:t>
            </a:r>
            <a:r>
              <a:rPr lang="en-US" sz="3000" dirty="0" err="1">
                <a:latin typeface="Arial" panose="020B0604020202020204" pitchFamily="34" charset="0"/>
                <a:cs typeface="Arial" panose="020B0604020202020204" pitchFamily="34" charset="0"/>
              </a:rPr>
              <a:t>ợng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học</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tập</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và</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rèn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luyện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của</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học</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sinh</a:t>
            </a:r>
            <a:r>
              <a:rPr lang="en-US" sz="3000" dirty="0">
                <a:latin typeface="Arial" panose="020B0604020202020204" pitchFamily="34" charset="0"/>
                <a:cs typeface="Arial" panose="020B0604020202020204" pitchFamily="34" charset="0"/>
              </a:rPr>
              <a:t>;</a:t>
            </a:r>
          </a:p>
          <a:p>
            <a:pPr marL="457200" indent="-457200" algn="just">
              <a:lnSpc>
                <a:spcPct val="170000"/>
              </a:lnSpc>
              <a:buFontTx/>
              <a:buChar char="-"/>
            </a:pPr>
            <a:r>
              <a:rPr lang="en-US" sz="3000" dirty="0" err="1">
                <a:latin typeface="Arial" panose="020B0604020202020204" pitchFamily="34" charset="0"/>
                <a:cs typeface="Arial" panose="020B0604020202020204" pitchFamily="34" charset="0"/>
              </a:rPr>
              <a:t>Lấy</a:t>
            </a:r>
            <a:r>
              <a:rPr lang="en-US" sz="3000" dirty="0">
                <a:latin typeface="Arial" panose="020B0604020202020204" pitchFamily="34" charset="0"/>
                <a:cs typeface="Arial" panose="020B0604020202020204" pitchFamily="34" charset="0"/>
              </a:rPr>
              <a:t> ý </a:t>
            </a:r>
            <a:r>
              <a:rPr lang="en-US" sz="3000" dirty="0" err="1">
                <a:latin typeface="Arial" panose="020B0604020202020204" pitchFamily="34" charset="0"/>
                <a:cs typeface="Arial" panose="020B0604020202020204" pitchFamily="34" charset="0"/>
              </a:rPr>
              <a:t>kiến</a:t>
            </a:r>
            <a:r>
              <a:rPr lang="en-US" sz="3000" dirty="0">
                <a:latin typeface="Arial" panose="020B0604020202020204" pitchFamily="34" charset="0"/>
                <a:cs typeface="Arial" panose="020B0604020202020204" pitchFamily="34" charset="0"/>
              </a:rPr>
              <a:t> PHHS </a:t>
            </a:r>
            <a:r>
              <a:rPr lang="en-US" sz="3000" dirty="0" err="1">
                <a:latin typeface="Arial" panose="020B0604020202020204" pitchFamily="34" charset="0"/>
                <a:cs typeface="Arial" panose="020B0604020202020204" pitchFamily="34" charset="0"/>
              </a:rPr>
              <a:t>về</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việc</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thực</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hiện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sổ</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liên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lạc</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điện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tử</a:t>
            </a:r>
            <a:r>
              <a:rPr lang="en-US" sz="3000" dirty="0">
                <a:latin typeface="Arial" panose="020B0604020202020204" pitchFamily="34" charset="0"/>
                <a:cs typeface="Arial" panose="020B0604020202020204" pitchFamily="34" charset="0"/>
              </a:rPr>
              <a:t> qua tin </a:t>
            </a:r>
            <a:r>
              <a:rPr lang="en-US" sz="3000" dirty="0" err="1">
                <a:latin typeface="Arial" panose="020B0604020202020204" pitchFamily="34" charset="0"/>
                <a:cs typeface="Arial" panose="020B0604020202020204" pitchFamily="34" charset="0"/>
              </a:rPr>
              <a:t>nhắn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điện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thoại</a:t>
            </a:r>
            <a:r>
              <a:rPr lang="en-US" sz="3000" dirty="0">
                <a:latin typeface="Arial" panose="020B0604020202020204" pitchFamily="34" charset="0"/>
                <a:cs typeface="Arial" panose="020B0604020202020204" pitchFamily="34" charset="0"/>
              </a:rPr>
              <a:t>.</a:t>
            </a:r>
          </a:p>
          <a:p>
            <a:pPr marL="457200" indent="-457200" algn="just">
              <a:lnSpc>
                <a:spcPct val="170000"/>
              </a:lnSpc>
              <a:buFontTx/>
              <a:buChar char="-"/>
            </a:pPr>
            <a:r>
              <a:rPr lang="en-US" sz="3000" dirty="0" err="1">
                <a:latin typeface="Arial" panose="020B0604020202020204" pitchFamily="34" charset="0"/>
                <a:cs typeface="Arial" panose="020B0604020202020204" pitchFamily="34" charset="0"/>
              </a:rPr>
              <a:t>Xây</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dựng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và</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sử</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dụng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quỹ</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lớp</a:t>
            </a:r>
            <a:r>
              <a:rPr lang="en-US" sz="3000" dirty="0">
                <a:latin typeface="Arial" panose="020B0604020202020204" pitchFamily="34" charset="0"/>
                <a:cs typeface="Arial" panose="020B0604020202020204" pitchFamily="34" charset="0"/>
              </a:rPr>
              <a:t>.  </a:t>
            </a:r>
          </a:p>
        </p:txBody>
      </p:sp>
      <p:sp>
        <p:nvSpPr>
          <p:cNvPr id="4" name="Title 1">
            <a:extLst>
              <a:ext uri="{FF2B5EF4-FFF2-40B4-BE49-F238E27FC236}">
                <a16:creationId xmlns:a16="http://schemas.microsoft.com/office/drawing/2014/main" id="{2A311917-F450-4D8F-923B-4320789FE0F2}"/>
              </a:ext>
            </a:extLst>
          </p:cNvPr>
          <p:cNvSpPr txBox="1">
            <a:spLocks/>
          </p:cNvSpPr>
          <p:nvPr/>
        </p:nvSpPr>
        <p:spPr>
          <a:xfrm>
            <a:off x="768625" y="274320"/>
            <a:ext cx="7632425" cy="69725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400" dirty="0">
                <a:solidFill>
                  <a:srgbClr val="FF0000"/>
                </a:solidFill>
                <a:latin typeface="Arial" panose="020B0604020202020204" pitchFamily="34" charset="0"/>
                <a:cs typeface="Arial" panose="020B0604020202020204" pitchFamily="34" charset="0"/>
              </a:rPr>
              <a:t>2. LÝ DO TỔ CHỨC CUỘC HỌP</a:t>
            </a:r>
          </a:p>
        </p:txBody>
      </p:sp>
    </p:spTree>
    <p:extLst>
      <p:ext uri="{BB962C8B-B14F-4D97-AF65-F5344CB8AC3E}">
        <p14:creationId xmlns:p14="http://schemas.microsoft.com/office/powerpoint/2010/main" val="1281146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CD0DDF9-8535-4FDC-8C5F-989020720A6B}"/>
              </a:ext>
            </a:extLst>
          </p:cNvPr>
          <p:cNvSpPr>
            <a:spLocks noGrp="1"/>
          </p:cNvSpPr>
          <p:nvPr>
            <p:ph type="subTitle" idx="1"/>
          </p:nvPr>
        </p:nvSpPr>
        <p:spPr>
          <a:xfrm>
            <a:off x="768625" y="896039"/>
            <a:ext cx="9170505" cy="768626"/>
          </a:xfrm>
        </p:spPr>
        <p:txBody>
          <a:bodyPr>
            <a:noAutofit/>
          </a:bodyPr>
          <a:lstStyle/>
          <a:p>
            <a:pPr algn="just">
              <a:lnSpc>
                <a:spcPct val="100000"/>
              </a:lnSpc>
            </a:pPr>
            <a:r>
              <a:rPr lang="en-US" sz="3200" u="sng" dirty="0" err="1"/>
              <a:t>Đánh</a:t>
            </a:r>
            <a:r>
              <a:rPr lang="en-US" sz="3200" u="sng" dirty="0"/>
              <a:t> </a:t>
            </a:r>
            <a:r>
              <a:rPr lang="en-US" sz="3200" u="sng" dirty="0" err="1"/>
              <a:t>giá</a:t>
            </a:r>
            <a:r>
              <a:rPr lang="en-US" sz="3200" u="sng" dirty="0"/>
              <a:t> </a:t>
            </a:r>
            <a:r>
              <a:rPr lang="en-US" sz="3200" u="sng" dirty="0" err="1"/>
              <a:t>chung</a:t>
            </a:r>
            <a:r>
              <a:rPr lang="en-US" sz="3200" u="sng" dirty="0"/>
              <a:t>:</a:t>
            </a:r>
          </a:p>
        </p:txBody>
      </p:sp>
      <p:sp>
        <p:nvSpPr>
          <p:cNvPr id="4" name="Title 1">
            <a:extLst>
              <a:ext uri="{FF2B5EF4-FFF2-40B4-BE49-F238E27FC236}">
                <a16:creationId xmlns:a16="http://schemas.microsoft.com/office/drawing/2014/main" id="{2A311917-F450-4D8F-923B-4320789FE0F2}"/>
              </a:ext>
            </a:extLst>
          </p:cNvPr>
          <p:cNvSpPr txBox="1">
            <a:spLocks/>
          </p:cNvSpPr>
          <p:nvPr/>
        </p:nvSpPr>
        <p:spPr>
          <a:xfrm>
            <a:off x="768625" y="53009"/>
            <a:ext cx="10569935" cy="69725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400" dirty="0">
                <a:solidFill>
                  <a:srgbClr val="FF0000"/>
                </a:solidFill>
                <a:latin typeface="Arial" panose="020B0604020202020204" pitchFamily="34" charset="0"/>
                <a:cs typeface="Arial" panose="020B0604020202020204" pitchFamily="34" charset="0"/>
              </a:rPr>
              <a:t>3. BÁO CÁO TÌNH HÌNH HỌC TẬP – RÈN LUYỆN</a:t>
            </a:r>
          </a:p>
        </p:txBody>
      </p:sp>
      <p:sp>
        <p:nvSpPr>
          <p:cNvPr id="5" name="Subtitle 2">
            <a:extLst>
              <a:ext uri="{FF2B5EF4-FFF2-40B4-BE49-F238E27FC236}">
                <a16:creationId xmlns:a16="http://schemas.microsoft.com/office/drawing/2014/main" id="{25DE9AB5-36F3-4107-AB71-73C17491867B}"/>
              </a:ext>
            </a:extLst>
          </p:cNvPr>
          <p:cNvSpPr txBox="1">
            <a:spLocks/>
          </p:cNvSpPr>
          <p:nvPr/>
        </p:nvSpPr>
        <p:spPr>
          <a:xfrm>
            <a:off x="768625" y="1664665"/>
            <a:ext cx="10946297" cy="498792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just">
              <a:lnSpc>
                <a:spcPct val="100000"/>
              </a:lnSpc>
              <a:buFontTx/>
              <a:buChar char="-"/>
            </a:pPr>
            <a:r>
              <a:rPr lang="en-US" sz="2800" b="1" dirty="0" err="1"/>
              <a:t>Chuyên</a:t>
            </a:r>
            <a:r>
              <a:rPr lang="en-US" sz="2800" b="1" dirty="0"/>
              <a:t> </a:t>
            </a:r>
            <a:r>
              <a:rPr lang="en-US" sz="2800" b="1" dirty="0" err="1"/>
              <a:t>cần</a:t>
            </a:r>
            <a:r>
              <a:rPr lang="en-US" sz="2800" b="1" dirty="0"/>
              <a:t>:</a:t>
            </a:r>
            <a:r>
              <a:rPr lang="en-US" sz="2800" dirty="0"/>
              <a:t> </a:t>
            </a:r>
          </a:p>
          <a:p>
            <a:pPr marL="457200" indent="-457200" algn="just">
              <a:lnSpc>
                <a:spcPct val="100000"/>
              </a:lnSpc>
              <a:buFont typeface="Wingdings" panose="05000000000000000000" pitchFamily="2" charset="2"/>
              <a:buChar char="Ø"/>
            </a:pPr>
            <a:r>
              <a:rPr lang="en-US" sz="2800" dirty="0" err="1"/>
              <a:t>Số</a:t>
            </a:r>
            <a:r>
              <a:rPr lang="en-US" sz="2800" dirty="0"/>
              <a:t> </a:t>
            </a:r>
            <a:r>
              <a:rPr lang="en-US" sz="2800" dirty="0" err="1"/>
              <a:t>học</a:t>
            </a:r>
            <a:r>
              <a:rPr lang="en-US" sz="2800" dirty="0"/>
              <a:t> </a:t>
            </a:r>
            <a:r>
              <a:rPr lang="en-US" sz="2800" dirty="0" err="1"/>
              <a:t>sinh</a:t>
            </a:r>
            <a:r>
              <a:rPr lang="en-US" sz="2800" dirty="0"/>
              <a:t> </a:t>
            </a:r>
            <a:r>
              <a:rPr lang="en-US" sz="2800" dirty="0" err="1"/>
              <a:t>nghỉ</a:t>
            </a:r>
            <a:r>
              <a:rPr lang="en-US" sz="2800" dirty="0"/>
              <a:t> </a:t>
            </a:r>
            <a:r>
              <a:rPr lang="en-US" sz="2800" dirty="0" err="1"/>
              <a:t>học</a:t>
            </a:r>
            <a:r>
              <a:rPr lang="en-US" sz="2800" dirty="0"/>
              <a:t> </a:t>
            </a:r>
            <a:r>
              <a:rPr lang="en-US" sz="2800" dirty="0" err="1"/>
              <a:t>nhiều</a:t>
            </a:r>
            <a:r>
              <a:rPr lang="en-US" sz="2800" dirty="0"/>
              <a:t>: </a:t>
            </a:r>
            <a:r>
              <a:rPr lang="en-US" sz="2800" b="1" dirty="0">
                <a:solidFill>
                  <a:srgbClr val="FF0000"/>
                </a:solidFill>
              </a:rPr>
              <a:t>12</a:t>
            </a:r>
            <a:r>
              <a:rPr lang="en-US" sz="2800" dirty="0"/>
              <a:t>/73 </a:t>
            </a:r>
            <a:r>
              <a:rPr lang="en-US" sz="2800" dirty="0" err="1"/>
              <a:t>học</a:t>
            </a:r>
            <a:r>
              <a:rPr lang="en-US" sz="2800" dirty="0"/>
              <a:t> </a:t>
            </a:r>
            <a:r>
              <a:rPr lang="en-US" sz="2800" dirty="0" err="1"/>
              <a:t>sinh</a:t>
            </a:r>
            <a:endParaRPr lang="en-US" sz="2800" dirty="0"/>
          </a:p>
          <a:p>
            <a:pPr marL="457200" indent="-457200" algn="just">
              <a:lnSpc>
                <a:spcPct val="100000"/>
              </a:lnSpc>
              <a:buFont typeface="Wingdings" panose="05000000000000000000" pitchFamily="2" charset="2"/>
              <a:buChar char="Ø"/>
            </a:pPr>
            <a:r>
              <a:rPr lang="en-US" sz="2800" dirty="0" err="1"/>
              <a:t>Số</a:t>
            </a:r>
            <a:r>
              <a:rPr lang="en-US" sz="2800" dirty="0"/>
              <a:t> </a:t>
            </a:r>
            <a:r>
              <a:rPr lang="en-US" sz="2800" dirty="0" err="1"/>
              <a:t>học</a:t>
            </a:r>
            <a:r>
              <a:rPr lang="en-US" sz="2800" dirty="0"/>
              <a:t> </a:t>
            </a:r>
            <a:r>
              <a:rPr lang="en-US" sz="2800" dirty="0" err="1"/>
              <a:t>sinh</a:t>
            </a:r>
            <a:r>
              <a:rPr lang="en-US" sz="2800" dirty="0"/>
              <a:t> </a:t>
            </a:r>
            <a:r>
              <a:rPr lang="en-US" sz="2800" dirty="0" err="1"/>
              <a:t>vắng</a:t>
            </a:r>
            <a:r>
              <a:rPr lang="en-US" sz="2800" dirty="0"/>
              <a:t> </a:t>
            </a:r>
            <a:r>
              <a:rPr lang="en-US" sz="2800" dirty="0" err="1"/>
              <a:t>trên</a:t>
            </a:r>
            <a:r>
              <a:rPr lang="en-US" sz="2800" dirty="0"/>
              <a:t> 20% </a:t>
            </a:r>
            <a:r>
              <a:rPr lang="en-US" sz="2800" dirty="0" err="1"/>
              <a:t>thời</a:t>
            </a:r>
            <a:r>
              <a:rPr lang="en-US" sz="2800" dirty="0"/>
              <a:t> </a:t>
            </a:r>
            <a:r>
              <a:rPr lang="en-US" sz="2800" dirty="0" err="1"/>
              <a:t>gian</a:t>
            </a:r>
            <a:r>
              <a:rPr lang="en-US" sz="2800" dirty="0"/>
              <a:t> </a:t>
            </a:r>
            <a:r>
              <a:rPr lang="en-US" sz="2800" dirty="0" err="1"/>
              <a:t>môn</a:t>
            </a:r>
            <a:r>
              <a:rPr lang="en-US" sz="2800" dirty="0"/>
              <a:t> </a:t>
            </a:r>
            <a:r>
              <a:rPr lang="en-US" sz="2800" dirty="0" err="1"/>
              <a:t>học</a:t>
            </a:r>
            <a:r>
              <a:rPr lang="en-US" sz="2800" dirty="0"/>
              <a:t>: </a:t>
            </a:r>
            <a:r>
              <a:rPr lang="en-US" sz="2800" b="1" dirty="0">
                <a:solidFill>
                  <a:srgbClr val="FF0000"/>
                </a:solidFill>
              </a:rPr>
              <a:t>6</a:t>
            </a:r>
            <a:r>
              <a:rPr lang="en-US" sz="2800" dirty="0"/>
              <a:t>/73 </a:t>
            </a:r>
            <a:r>
              <a:rPr lang="en-US" sz="2800" dirty="0" err="1"/>
              <a:t>học</a:t>
            </a:r>
            <a:r>
              <a:rPr lang="en-US" sz="2800" dirty="0"/>
              <a:t> </a:t>
            </a:r>
            <a:r>
              <a:rPr lang="en-US" sz="2800" dirty="0" err="1"/>
              <a:t>sinh</a:t>
            </a:r>
            <a:endParaRPr lang="en-US" sz="2800" dirty="0"/>
          </a:p>
          <a:p>
            <a:pPr marL="457200" indent="-457200" algn="just">
              <a:lnSpc>
                <a:spcPct val="100000"/>
              </a:lnSpc>
              <a:buFontTx/>
              <a:buChar char="-"/>
            </a:pPr>
            <a:r>
              <a:rPr lang="en-US" sz="2800" b="1" dirty="0" err="1"/>
              <a:t>Học</a:t>
            </a:r>
            <a:r>
              <a:rPr lang="en-US" sz="2800" b="1" dirty="0"/>
              <a:t> </a:t>
            </a:r>
            <a:r>
              <a:rPr lang="en-US" sz="2800" b="1" dirty="0" err="1"/>
              <a:t>tập</a:t>
            </a:r>
            <a:r>
              <a:rPr lang="en-US" sz="2800" b="1" dirty="0"/>
              <a:t>:</a:t>
            </a:r>
            <a:r>
              <a:rPr lang="en-US" sz="2800" dirty="0"/>
              <a:t> </a:t>
            </a:r>
            <a:r>
              <a:rPr lang="en-US" sz="2800" dirty="0" err="1"/>
              <a:t>học</a:t>
            </a:r>
            <a:r>
              <a:rPr lang="en-US" sz="2800" dirty="0"/>
              <a:t> </a:t>
            </a:r>
            <a:r>
              <a:rPr lang="en-US" sz="2800" dirty="0" err="1"/>
              <a:t>sinh</a:t>
            </a:r>
            <a:r>
              <a:rPr lang="en-US" sz="2800" dirty="0"/>
              <a:t> </a:t>
            </a:r>
            <a:r>
              <a:rPr lang="en-US" sz="2800" dirty="0" err="1"/>
              <a:t>cần</a:t>
            </a:r>
            <a:r>
              <a:rPr lang="en-US" sz="2800" dirty="0"/>
              <a:t> </a:t>
            </a:r>
            <a:r>
              <a:rPr lang="en-US" sz="2800" dirty="0" err="1"/>
              <a:t>nỗ</a:t>
            </a:r>
            <a:r>
              <a:rPr lang="en-US" sz="2800" dirty="0"/>
              <a:t> </a:t>
            </a:r>
            <a:r>
              <a:rPr lang="en-US" sz="2800" dirty="0" err="1"/>
              <a:t>lực</a:t>
            </a:r>
            <a:r>
              <a:rPr lang="en-US" sz="2800" dirty="0"/>
              <a:t> </a:t>
            </a:r>
            <a:r>
              <a:rPr lang="en-US" sz="2800" dirty="0" err="1"/>
              <a:t>và</a:t>
            </a:r>
            <a:r>
              <a:rPr lang="en-US" sz="2800" dirty="0"/>
              <a:t> ý </a:t>
            </a:r>
            <a:r>
              <a:rPr lang="en-US" sz="2800" dirty="0" err="1"/>
              <a:t>thức</a:t>
            </a:r>
            <a:r>
              <a:rPr lang="en-US" sz="2800" dirty="0"/>
              <a:t> </a:t>
            </a:r>
            <a:r>
              <a:rPr lang="en-US" sz="2800" dirty="0" err="1"/>
              <a:t>hơn</a:t>
            </a:r>
            <a:endParaRPr lang="en-US" sz="2800" dirty="0"/>
          </a:p>
          <a:p>
            <a:pPr marL="457200" indent="-457200" algn="just">
              <a:lnSpc>
                <a:spcPct val="100000"/>
              </a:lnSpc>
              <a:buFont typeface="Wingdings" panose="05000000000000000000" pitchFamily="2" charset="2"/>
              <a:buChar char="Ø"/>
            </a:pPr>
            <a:r>
              <a:rPr lang="en-US" sz="2800" dirty="0" err="1"/>
              <a:t>Môn</a:t>
            </a:r>
            <a:r>
              <a:rPr lang="en-US" sz="2800" dirty="0"/>
              <a:t> </a:t>
            </a:r>
            <a:r>
              <a:rPr lang="en-US" sz="2800" dirty="0" err="1"/>
              <a:t>Văn</a:t>
            </a:r>
            <a:r>
              <a:rPr lang="en-US" sz="2800" dirty="0"/>
              <a:t>: </a:t>
            </a:r>
            <a:r>
              <a:rPr lang="en-US" sz="2800" b="1" dirty="0">
                <a:solidFill>
                  <a:srgbClr val="FF0000"/>
                </a:solidFill>
              </a:rPr>
              <a:t>6</a:t>
            </a:r>
            <a:r>
              <a:rPr lang="en-US" sz="2800" dirty="0"/>
              <a:t>/73 </a:t>
            </a:r>
            <a:r>
              <a:rPr lang="en-US" sz="2800" dirty="0" err="1"/>
              <a:t>học</a:t>
            </a:r>
            <a:r>
              <a:rPr lang="en-US" sz="2800" dirty="0"/>
              <a:t> </a:t>
            </a:r>
            <a:r>
              <a:rPr lang="en-US" sz="2800" dirty="0" err="1"/>
              <a:t>sinh</a:t>
            </a:r>
            <a:r>
              <a:rPr lang="en-US" sz="2800" dirty="0"/>
              <a:t> (</a:t>
            </a:r>
            <a:r>
              <a:rPr lang="en-US" sz="2800" dirty="0" err="1">
                <a:solidFill>
                  <a:srgbClr val="FF0000"/>
                </a:solidFill>
              </a:rPr>
              <a:t>cô</a:t>
            </a:r>
            <a:r>
              <a:rPr lang="en-US" sz="2800" dirty="0">
                <a:solidFill>
                  <a:srgbClr val="FF0000"/>
                </a:solidFill>
              </a:rPr>
              <a:t> </a:t>
            </a:r>
            <a:r>
              <a:rPr lang="en-US" sz="2800" dirty="0" err="1">
                <a:solidFill>
                  <a:srgbClr val="FF0000"/>
                </a:solidFill>
              </a:rPr>
              <a:t>Thảo</a:t>
            </a:r>
            <a:r>
              <a:rPr lang="en-US" sz="2800" dirty="0">
                <a:solidFill>
                  <a:srgbClr val="FF0000"/>
                </a:solidFill>
              </a:rPr>
              <a:t> 0165 535 6626</a:t>
            </a:r>
            <a:r>
              <a:rPr lang="en-US" sz="2800" dirty="0"/>
              <a:t>)</a:t>
            </a:r>
          </a:p>
          <a:p>
            <a:pPr marL="457200" indent="-457200" algn="just">
              <a:lnSpc>
                <a:spcPct val="100000"/>
              </a:lnSpc>
              <a:buFont typeface="Wingdings" panose="05000000000000000000" pitchFamily="2" charset="2"/>
              <a:buChar char="Ø"/>
            </a:pPr>
            <a:r>
              <a:rPr lang="en-US" sz="2800" dirty="0" err="1"/>
              <a:t>Môn</a:t>
            </a:r>
            <a:r>
              <a:rPr lang="en-US" sz="2800" dirty="0"/>
              <a:t> </a:t>
            </a:r>
            <a:r>
              <a:rPr lang="en-US" sz="2800" dirty="0" err="1"/>
              <a:t>Toán</a:t>
            </a:r>
            <a:r>
              <a:rPr lang="en-US" sz="2800" dirty="0"/>
              <a:t>: </a:t>
            </a:r>
            <a:r>
              <a:rPr lang="en-US" sz="2800" b="1" dirty="0" err="1">
                <a:solidFill>
                  <a:srgbClr val="FF0000"/>
                </a:solidFill>
              </a:rPr>
              <a:t>đa</a:t>
            </a:r>
            <a:r>
              <a:rPr lang="en-US" sz="2800" b="1" dirty="0">
                <a:solidFill>
                  <a:srgbClr val="FF0000"/>
                </a:solidFill>
              </a:rPr>
              <a:t> </a:t>
            </a:r>
            <a:r>
              <a:rPr lang="en-US" sz="2800" b="1" dirty="0" err="1">
                <a:solidFill>
                  <a:srgbClr val="FF0000"/>
                </a:solidFill>
              </a:rPr>
              <a:t>số</a:t>
            </a:r>
            <a:r>
              <a:rPr lang="en-US" sz="2800" dirty="0"/>
              <a:t> </a:t>
            </a:r>
            <a:r>
              <a:rPr lang="en-US" sz="2800" dirty="0" err="1"/>
              <a:t>học</a:t>
            </a:r>
            <a:r>
              <a:rPr lang="en-US" sz="2800" dirty="0"/>
              <a:t> </a:t>
            </a:r>
            <a:r>
              <a:rPr lang="en-US" sz="2800" dirty="0" err="1"/>
              <a:t>sinh</a:t>
            </a:r>
            <a:r>
              <a:rPr lang="en-US" sz="2800" dirty="0"/>
              <a:t> (</a:t>
            </a:r>
            <a:r>
              <a:rPr lang="en-US" sz="2800" dirty="0" err="1">
                <a:solidFill>
                  <a:srgbClr val="FF0000"/>
                </a:solidFill>
              </a:rPr>
              <a:t>thầy</a:t>
            </a:r>
            <a:r>
              <a:rPr lang="en-US" sz="2800" dirty="0">
                <a:solidFill>
                  <a:srgbClr val="FF0000"/>
                </a:solidFill>
              </a:rPr>
              <a:t> </a:t>
            </a:r>
            <a:r>
              <a:rPr lang="en-US" sz="2800" dirty="0" err="1">
                <a:solidFill>
                  <a:srgbClr val="FF0000"/>
                </a:solidFill>
              </a:rPr>
              <a:t>Hậu</a:t>
            </a:r>
            <a:r>
              <a:rPr lang="en-US" sz="2800" dirty="0">
                <a:solidFill>
                  <a:srgbClr val="FF0000"/>
                </a:solidFill>
              </a:rPr>
              <a:t> 0918 143 806</a:t>
            </a:r>
            <a:r>
              <a:rPr lang="en-US" sz="2800" dirty="0"/>
              <a:t>)</a:t>
            </a:r>
          </a:p>
          <a:p>
            <a:pPr marL="457200" indent="-457200" algn="just">
              <a:lnSpc>
                <a:spcPct val="100000"/>
              </a:lnSpc>
              <a:buFont typeface="Wingdings" panose="05000000000000000000" pitchFamily="2" charset="2"/>
              <a:buChar char="Ø"/>
            </a:pPr>
            <a:r>
              <a:rPr lang="en-US" sz="2800" dirty="0" err="1"/>
              <a:t>Môn</a:t>
            </a:r>
            <a:r>
              <a:rPr lang="en-US" sz="2800" dirty="0"/>
              <a:t> </a:t>
            </a:r>
            <a:r>
              <a:rPr lang="en-US" sz="2800" dirty="0" err="1"/>
              <a:t>Vật</a:t>
            </a:r>
            <a:r>
              <a:rPr lang="en-US" sz="2800" dirty="0"/>
              <a:t> </a:t>
            </a:r>
            <a:r>
              <a:rPr lang="en-US" sz="2800" dirty="0" err="1"/>
              <a:t>lý</a:t>
            </a:r>
            <a:r>
              <a:rPr lang="en-US" sz="2800" dirty="0"/>
              <a:t>: </a:t>
            </a:r>
            <a:r>
              <a:rPr lang="en-US" sz="2800" b="1" dirty="0" err="1">
                <a:solidFill>
                  <a:srgbClr val="FF0000"/>
                </a:solidFill>
              </a:rPr>
              <a:t>đa</a:t>
            </a:r>
            <a:r>
              <a:rPr lang="en-US" sz="2800" b="1" dirty="0">
                <a:solidFill>
                  <a:srgbClr val="FF0000"/>
                </a:solidFill>
              </a:rPr>
              <a:t> </a:t>
            </a:r>
            <a:r>
              <a:rPr lang="en-US" sz="2800" b="1" dirty="0" err="1">
                <a:solidFill>
                  <a:srgbClr val="FF0000"/>
                </a:solidFill>
              </a:rPr>
              <a:t>số</a:t>
            </a:r>
            <a:r>
              <a:rPr lang="en-US" sz="2800" dirty="0"/>
              <a:t> </a:t>
            </a:r>
            <a:r>
              <a:rPr lang="en-US" sz="2800" dirty="0" err="1"/>
              <a:t>học</a:t>
            </a:r>
            <a:r>
              <a:rPr lang="en-US" sz="2800" dirty="0"/>
              <a:t> </a:t>
            </a:r>
            <a:r>
              <a:rPr lang="en-US" sz="2800" dirty="0" err="1"/>
              <a:t>sinh</a:t>
            </a:r>
            <a:r>
              <a:rPr lang="en-US" sz="2800" dirty="0"/>
              <a:t> (</a:t>
            </a:r>
            <a:r>
              <a:rPr lang="en-US" sz="2800" dirty="0" err="1">
                <a:solidFill>
                  <a:srgbClr val="FF0000"/>
                </a:solidFill>
              </a:rPr>
              <a:t>thầy</a:t>
            </a:r>
            <a:r>
              <a:rPr lang="en-US" sz="2800" dirty="0">
                <a:solidFill>
                  <a:srgbClr val="FF0000"/>
                </a:solidFill>
              </a:rPr>
              <a:t> Tú 0908 255 177</a:t>
            </a:r>
            <a:r>
              <a:rPr lang="en-US" sz="2800" dirty="0"/>
              <a:t>)</a:t>
            </a:r>
          </a:p>
          <a:p>
            <a:pPr marL="457200" indent="-457200" algn="just">
              <a:lnSpc>
                <a:spcPct val="100000"/>
              </a:lnSpc>
              <a:buFont typeface="Wingdings" panose="05000000000000000000" pitchFamily="2" charset="2"/>
              <a:buChar char="Ø"/>
            </a:pPr>
            <a:r>
              <a:rPr lang="en-US" sz="2800" dirty="0" err="1"/>
              <a:t>Môn</a:t>
            </a:r>
            <a:r>
              <a:rPr lang="en-US" sz="2800" dirty="0"/>
              <a:t> </a:t>
            </a:r>
            <a:r>
              <a:rPr lang="en-US" sz="2800" dirty="0" err="1"/>
              <a:t>Nguyên</a:t>
            </a:r>
            <a:r>
              <a:rPr lang="en-US" sz="2800" dirty="0"/>
              <a:t> </a:t>
            </a:r>
            <a:r>
              <a:rPr lang="en-US" sz="2800" dirty="0" err="1"/>
              <a:t>lý</a:t>
            </a:r>
            <a:r>
              <a:rPr lang="en-US" sz="2800" dirty="0"/>
              <a:t> </a:t>
            </a:r>
            <a:r>
              <a:rPr lang="en-US" sz="2800" dirty="0" err="1"/>
              <a:t>kế</a:t>
            </a:r>
            <a:r>
              <a:rPr lang="en-US" sz="2800" dirty="0"/>
              <a:t> </a:t>
            </a:r>
            <a:r>
              <a:rPr lang="en-US" sz="2800" dirty="0" err="1"/>
              <a:t>toán</a:t>
            </a:r>
            <a:r>
              <a:rPr lang="en-US" sz="2800" dirty="0"/>
              <a:t>: </a:t>
            </a:r>
            <a:r>
              <a:rPr lang="en-US" sz="2800" b="1" dirty="0" err="1">
                <a:solidFill>
                  <a:srgbClr val="FF0000"/>
                </a:solidFill>
              </a:rPr>
              <a:t>đa</a:t>
            </a:r>
            <a:r>
              <a:rPr lang="en-US" sz="2800" b="1" dirty="0">
                <a:solidFill>
                  <a:srgbClr val="FF0000"/>
                </a:solidFill>
              </a:rPr>
              <a:t> </a:t>
            </a:r>
            <a:r>
              <a:rPr lang="en-US" sz="2800" b="1" dirty="0" err="1">
                <a:solidFill>
                  <a:srgbClr val="FF0000"/>
                </a:solidFill>
              </a:rPr>
              <a:t>số</a:t>
            </a:r>
            <a:r>
              <a:rPr lang="en-US" sz="2800" dirty="0"/>
              <a:t> </a:t>
            </a:r>
            <a:r>
              <a:rPr lang="en-US" sz="2800" dirty="0" err="1"/>
              <a:t>học</a:t>
            </a:r>
            <a:r>
              <a:rPr lang="en-US" sz="2800" dirty="0"/>
              <a:t> </a:t>
            </a:r>
            <a:r>
              <a:rPr lang="en-US" sz="2800" dirty="0" err="1"/>
              <a:t>sinh</a:t>
            </a:r>
            <a:r>
              <a:rPr lang="en-US" sz="2800" dirty="0"/>
              <a:t> (</a:t>
            </a:r>
            <a:r>
              <a:rPr lang="en-US" sz="2800" dirty="0" err="1">
                <a:solidFill>
                  <a:srgbClr val="FF0000"/>
                </a:solidFill>
              </a:rPr>
              <a:t>cô</a:t>
            </a:r>
            <a:r>
              <a:rPr lang="en-US" sz="2800" dirty="0">
                <a:solidFill>
                  <a:srgbClr val="FF0000"/>
                </a:solidFill>
              </a:rPr>
              <a:t> </a:t>
            </a:r>
            <a:r>
              <a:rPr lang="en-US" sz="2800" dirty="0" err="1">
                <a:solidFill>
                  <a:srgbClr val="FF0000"/>
                </a:solidFill>
              </a:rPr>
              <a:t>Thúy</a:t>
            </a:r>
            <a:r>
              <a:rPr lang="en-US" sz="2800" dirty="0">
                <a:solidFill>
                  <a:srgbClr val="FF0000"/>
                </a:solidFill>
              </a:rPr>
              <a:t> 0964 387 979</a:t>
            </a:r>
            <a:r>
              <a:rPr lang="en-US" sz="2800" dirty="0"/>
              <a:t>)</a:t>
            </a:r>
          </a:p>
          <a:p>
            <a:pPr marL="457200" indent="-457200" algn="just">
              <a:lnSpc>
                <a:spcPct val="100000"/>
              </a:lnSpc>
              <a:buFont typeface="Wingdings" panose="05000000000000000000" pitchFamily="2" charset="2"/>
              <a:buChar char="Ø"/>
            </a:pPr>
            <a:r>
              <a:rPr lang="en-US" sz="2800" dirty="0" err="1"/>
              <a:t>Môn</a:t>
            </a:r>
            <a:r>
              <a:rPr lang="en-US" sz="2800" dirty="0"/>
              <a:t> </a:t>
            </a:r>
            <a:r>
              <a:rPr lang="en-US" sz="2800" dirty="0" err="1"/>
              <a:t>Chính</a:t>
            </a:r>
            <a:r>
              <a:rPr lang="en-US" sz="2800" dirty="0"/>
              <a:t> </a:t>
            </a:r>
            <a:r>
              <a:rPr lang="en-US" sz="2800" dirty="0" err="1"/>
              <a:t>trị</a:t>
            </a:r>
            <a:r>
              <a:rPr lang="en-US" sz="2800" dirty="0"/>
              <a:t> (</a:t>
            </a:r>
            <a:r>
              <a:rPr lang="en-US" sz="2800" dirty="0" err="1"/>
              <a:t>cô</a:t>
            </a:r>
            <a:r>
              <a:rPr lang="en-US" sz="2800" dirty="0"/>
              <a:t> Trang), GDQP (</a:t>
            </a:r>
            <a:r>
              <a:rPr lang="en-US" sz="2800" dirty="0" err="1"/>
              <a:t>thầy</a:t>
            </a:r>
            <a:r>
              <a:rPr lang="en-US" sz="2800" dirty="0"/>
              <a:t> </a:t>
            </a:r>
            <a:r>
              <a:rPr lang="en-US" sz="2800" dirty="0" err="1"/>
              <a:t>Mạnh</a:t>
            </a:r>
            <a:r>
              <a:rPr lang="en-US" sz="2800" dirty="0"/>
              <a:t>), GDTC (</a:t>
            </a:r>
            <a:r>
              <a:rPr lang="en-US" sz="2800" dirty="0" err="1"/>
              <a:t>thầy</a:t>
            </a:r>
            <a:r>
              <a:rPr lang="en-US" sz="2800" dirty="0"/>
              <a:t> Ph</a:t>
            </a:r>
            <a:r>
              <a:rPr lang="vi-VN" sz="2800" dirty="0"/>
              <a:t>ư</a:t>
            </a:r>
            <a:r>
              <a:rPr lang="en-US" sz="2800" dirty="0" err="1"/>
              <a:t>ơng</a:t>
            </a:r>
            <a:r>
              <a:rPr lang="en-US" sz="2800" dirty="0"/>
              <a:t>) </a:t>
            </a:r>
          </a:p>
          <a:p>
            <a:pPr algn="just">
              <a:lnSpc>
                <a:spcPct val="100000"/>
              </a:lnSpc>
            </a:pPr>
            <a:endParaRPr lang="en-US" sz="2800" dirty="0"/>
          </a:p>
        </p:txBody>
      </p:sp>
    </p:spTree>
    <p:extLst>
      <p:ext uri="{BB962C8B-B14F-4D97-AF65-F5344CB8AC3E}">
        <p14:creationId xmlns:p14="http://schemas.microsoft.com/office/powerpoint/2010/main" val="4088279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A311917-F450-4D8F-923B-4320789FE0F2}"/>
              </a:ext>
            </a:extLst>
          </p:cNvPr>
          <p:cNvSpPr txBox="1">
            <a:spLocks/>
          </p:cNvSpPr>
          <p:nvPr/>
        </p:nvSpPr>
        <p:spPr>
          <a:xfrm>
            <a:off x="768625" y="53009"/>
            <a:ext cx="10569935" cy="69725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400" dirty="0">
                <a:solidFill>
                  <a:srgbClr val="FF0000"/>
                </a:solidFill>
                <a:latin typeface="Arial" panose="020B0604020202020204" pitchFamily="34" charset="0"/>
                <a:cs typeface="Arial" panose="020B0604020202020204" pitchFamily="34" charset="0"/>
              </a:rPr>
              <a:t>THÔNG TIN LIÊN HỆ NHÀ TR</a:t>
            </a:r>
            <a:r>
              <a:rPr lang="vi-VN" sz="3400" dirty="0">
                <a:solidFill>
                  <a:srgbClr val="FF0000"/>
                </a:solidFill>
                <a:latin typeface="Arial" panose="020B0604020202020204" pitchFamily="34" charset="0"/>
                <a:cs typeface="Arial" panose="020B0604020202020204" pitchFamily="34" charset="0"/>
              </a:rPr>
              <a:t>Ư</a:t>
            </a:r>
            <a:r>
              <a:rPr lang="en-US" sz="3400" dirty="0">
                <a:solidFill>
                  <a:srgbClr val="FF0000"/>
                </a:solidFill>
                <a:latin typeface="Arial" panose="020B0604020202020204" pitchFamily="34" charset="0"/>
                <a:cs typeface="Arial" panose="020B0604020202020204" pitchFamily="34" charset="0"/>
              </a:rPr>
              <a:t>ỜNG</a:t>
            </a:r>
          </a:p>
        </p:txBody>
      </p:sp>
      <p:sp>
        <p:nvSpPr>
          <p:cNvPr id="5" name="Subtitle 2">
            <a:extLst>
              <a:ext uri="{FF2B5EF4-FFF2-40B4-BE49-F238E27FC236}">
                <a16:creationId xmlns:a16="http://schemas.microsoft.com/office/drawing/2014/main" id="{25DE9AB5-36F3-4107-AB71-73C17491867B}"/>
              </a:ext>
            </a:extLst>
          </p:cNvPr>
          <p:cNvSpPr txBox="1">
            <a:spLocks/>
          </p:cNvSpPr>
          <p:nvPr/>
        </p:nvSpPr>
        <p:spPr>
          <a:xfrm>
            <a:off x="768625" y="1108074"/>
            <a:ext cx="10946297" cy="516699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just">
              <a:lnSpc>
                <a:spcPct val="100000"/>
              </a:lnSpc>
              <a:buFontTx/>
              <a:buChar char="-"/>
            </a:pPr>
            <a:r>
              <a:rPr lang="en-US" sz="3200" dirty="0" err="1"/>
              <a:t>Bảo</a:t>
            </a:r>
            <a:r>
              <a:rPr lang="en-US" sz="3200" dirty="0"/>
              <a:t> </a:t>
            </a:r>
            <a:r>
              <a:rPr lang="en-US" sz="3200" dirty="0" err="1"/>
              <a:t>hiểm</a:t>
            </a:r>
            <a:r>
              <a:rPr lang="en-US" sz="3200" dirty="0"/>
              <a:t> y </a:t>
            </a:r>
            <a:r>
              <a:rPr lang="en-US" sz="3200" dirty="0" err="1"/>
              <a:t>tế</a:t>
            </a:r>
            <a:r>
              <a:rPr lang="en-US" sz="3200" dirty="0"/>
              <a:t>: </a:t>
            </a:r>
            <a:r>
              <a:rPr lang="en-US" sz="3200" dirty="0">
                <a:solidFill>
                  <a:srgbClr val="FF0000"/>
                </a:solidFill>
              </a:rPr>
              <a:t>028.62966062 (P. Y </a:t>
            </a:r>
            <a:r>
              <a:rPr lang="en-US" sz="3200" dirty="0" err="1">
                <a:solidFill>
                  <a:srgbClr val="FF0000"/>
                </a:solidFill>
              </a:rPr>
              <a:t>tế</a:t>
            </a:r>
            <a:r>
              <a:rPr lang="en-US" sz="3200" dirty="0">
                <a:solidFill>
                  <a:srgbClr val="FF0000"/>
                </a:solidFill>
              </a:rPr>
              <a:t>)</a:t>
            </a:r>
          </a:p>
          <a:p>
            <a:pPr marL="457200" indent="-457200" algn="just">
              <a:lnSpc>
                <a:spcPct val="100000"/>
              </a:lnSpc>
              <a:buFontTx/>
              <a:buChar char="-"/>
            </a:pPr>
            <a:r>
              <a:rPr lang="en-US" sz="3200" dirty="0" err="1"/>
              <a:t>Quản</a:t>
            </a:r>
            <a:r>
              <a:rPr lang="en-US" sz="3200" dirty="0"/>
              <a:t> </a:t>
            </a:r>
            <a:r>
              <a:rPr lang="en-US" sz="3200" dirty="0" err="1"/>
              <a:t>lý</a:t>
            </a:r>
            <a:r>
              <a:rPr lang="en-US" sz="3200" dirty="0"/>
              <a:t> </a:t>
            </a:r>
            <a:r>
              <a:rPr lang="en-US" sz="3200" dirty="0" err="1"/>
              <a:t>giờ</a:t>
            </a:r>
            <a:r>
              <a:rPr lang="en-US" sz="3200" dirty="0"/>
              <a:t> </a:t>
            </a:r>
            <a:r>
              <a:rPr lang="en-US" sz="3200" dirty="0" err="1"/>
              <a:t>giấc</a:t>
            </a:r>
            <a:r>
              <a:rPr lang="en-US" sz="3200" dirty="0"/>
              <a:t> </a:t>
            </a:r>
            <a:r>
              <a:rPr lang="en-US" sz="3200" dirty="0" err="1"/>
              <a:t>học</a:t>
            </a:r>
            <a:r>
              <a:rPr lang="en-US" sz="3200" dirty="0"/>
              <a:t> </a:t>
            </a:r>
            <a:r>
              <a:rPr lang="en-US" sz="3200" dirty="0" err="1"/>
              <a:t>tập</a:t>
            </a:r>
            <a:r>
              <a:rPr lang="en-US" sz="3200" dirty="0"/>
              <a:t>, vi </a:t>
            </a:r>
            <a:r>
              <a:rPr lang="en-US" sz="3200" dirty="0" err="1"/>
              <a:t>phạm</a:t>
            </a:r>
            <a:r>
              <a:rPr lang="en-US" sz="3200" dirty="0"/>
              <a:t> </a:t>
            </a:r>
            <a:r>
              <a:rPr lang="en-US" sz="3200" dirty="0" err="1"/>
              <a:t>nội</a:t>
            </a:r>
            <a:r>
              <a:rPr lang="en-US" sz="3200" dirty="0"/>
              <a:t> </a:t>
            </a:r>
            <a:r>
              <a:rPr lang="en-US" sz="3200" dirty="0" err="1"/>
              <a:t>quy</a:t>
            </a:r>
            <a:r>
              <a:rPr lang="en-US" sz="3200" dirty="0"/>
              <a:t>: </a:t>
            </a:r>
            <a:r>
              <a:rPr lang="en-US" sz="3200" dirty="0">
                <a:solidFill>
                  <a:srgbClr val="FF0000"/>
                </a:solidFill>
              </a:rPr>
              <a:t>028.38116847 (</a:t>
            </a:r>
            <a:r>
              <a:rPr lang="en-US" sz="3200" dirty="0" err="1">
                <a:solidFill>
                  <a:srgbClr val="FF0000"/>
                </a:solidFill>
              </a:rPr>
              <a:t>thầy</a:t>
            </a:r>
            <a:r>
              <a:rPr lang="en-US" sz="3200" dirty="0">
                <a:solidFill>
                  <a:srgbClr val="FF0000"/>
                </a:solidFill>
              </a:rPr>
              <a:t> Ph</a:t>
            </a:r>
            <a:r>
              <a:rPr lang="vi-VN" sz="3200" dirty="0">
                <a:solidFill>
                  <a:srgbClr val="FF0000"/>
                </a:solidFill>
              </a:rPr>
              <a:t>ư</a:t>
            </a:r>
            <a:r>
              <a:rPr lang="en-US" sz="3200" dirty="0" err="1">
                <a:solidFill>
                  <a:srgbClr val="FF0000"/>
                </a:solidFill>
              </a:rPr>
              <a:t>ớc</a:t>
            </a:r>
            <a:r>
              <a:rPr lang="en-US" sz="3200" dirty="0">
                <a:solidFill>
                  <a:srgbClr val="FF0000"/>
                </a:solidFill>
              </a:rPr>
              <a:t> – 0162 737 5175, </a:t>
            </a:r>
            <a:r>
              <a:rPr lang="en-US" sz="3200" dirty="0" err="1">
                <a:solidFill>
                  <a:srgbClr val="FF0000"/>
                </a:solidFill>
              </a:rPr>
              <a:t>phòng</a:t>
            </a:r>
            <a:r>
              <a:rPr lang="en-US" sz="3200" dirty="0">
                <a:solidFill>
                  <a:srgbClr val="FF0000"/>
                </a:solidFill>
              </a:rPr>
              <a:t> </a:t>
            </a:r>
            <a:r>
              <a:rPr lang="en-US" sz="3200" dirty="0" err="1">
                <a:solidFill>
                  <a:srgbClr val="FF0000"/>
                </a:solidFill>
              </a:rPr>
              <a:t>Công</a:t>
            </a:r>
            <a:r>
              <a:rPr lang="en-US" sz="3200" dirty="0">
                <a:solidFill>
                  <a:srgbClr val="FF0000"/>
                </a:solidFill>
              </a:rPr>
              <a:t> </a:t>
            </a:r>
            <a:r>
              <a:rPr lang="en-US" sz="3200" dirty="0" err="1">
                <a:solidFill>
                  <a:srgbClr val="FF0000"/>
                </a:solidFill>
              </a:rPr>
              <a:t>tác</a:t>
            </a:r>
            <a:r>
              <a:rPr lang="en-US" sz="3200" dirty="0">
                <a:solidFill>
                  <a:srgbClr val="FF0000"/>
                </a:solidFill>
              </a:rPr>
              <a:t> </a:t>
            </a:r>
            <a:r>
              <a:rPr lang="en-US" sz="3200" dirty="0" err="1">
                <a:solidFill>
                  <a:srgbClr val="FF0000"/>
                </a:solidFill>
              </a:rPr>
              <a:t>Chính</a:t>
            </a:r>
            <a:r>
              <a:rPr lang="en-US" sz="3200" dirty="0">
                <a:solidFill>
                  <a:srgbClr val="FF0000"/>
                </a:solidFill>
              </a:rPr>
              <a:t> </a:t>
            </a:r>
            <a:r>
              <a:rPr lang="en-US" sz="3200" dirty="0" err="1">
                <a:solidFill>
                  <a:srgbClr val="FF0000"/>
                </a:solidFill>
              </a:rPr>
              <a:t>trị</a:t>
            </a:r>
            <a:r>
              <a:rPr lang="en-US" sz="3200" dirty="0">
                <a:solidFill>
                  <a:srgbClr val="FF0000"/>
                </a:solidFill>
              </a:rPr>
              <a:t> - HSSV</a:t>
            </a:r>
            <a:r>
              <a:rPr lang="en-US" sz="3200" dirty="0"/>
              <a:t>)</a:t>
            </a:r>
          </a:p>
          <a:p>
            <a:pPr marL="457200" indent="-457200" algn="just">
              <a:lnSpc>
                <a:spcPct val="100000"/>
              </a:lnSpc>
              <a:buFontTx/>
              <a:buChar char="-"/>
            </a:pPr>
            <a:r>
              <a:rPr lang="en-US" sz="3200" dirty="0" err="1"/>
              <a:t>Học</a:t>
            </a:r>
            <a:r>
              <a:rPr lang="en-US" sz="3200" dirty="0"/>
              <a:t> </a:t>
            </a:r>
            <a:r>
              <a:rPr lang="en-US" sz="3200" dirty="0" err="1"/>
              <a:t>phí</a:t>
            </a:r>
            <a:r>
              <a:rPr lang="en-US" sz="3200" dirty="0"/>
              <a:t>, </a:t>
            </a:r>
            <a:r>
              <a:rPr lang="en-US" sz="3200" dirty="0" err="1"/>
              <a:t>các</a:t>
            </a:r>
            <a:r>
              <a:rPr lang="en-US" sz="3200" dirty="0"/>
              <a:t> </a:t>
            </a:r>
            <a:r>
              <a:rPr lang="en-US" sz="3200" dirty="0" err="1"/>
              <a:t>khoản</a:t>
            </a:r>
            <a:r>
              <a:rPr lang="en-US" sz="3200" dirty="0"/>
              <a:t> </a:t>
            </a:r>
            <a:r>
              <a:rPr lang="en-US" sz="3200" dirty="0" err="1"/>
              <a:t>phải</a:t>
            </a:r>
            <a:r>
              <a:rPr lang="en-US" sz="3200" dirty="0"/>
              <a:t> </a:t>
            </a:r>
            <a:r>
              <a:rPr lang="en-US" sz="3200" dirty="0" err="1"/>
              <a:t>thu</a:t>
            </a:r>
            <a:r>
              <a:rPr lang="en-US" sz="3200" dirty="0"/>
              <a:t>, </a:t>
            </a:r>
            <a:r>
              <a:rPr lang="en-US" sz="3200" dirty="0" err="1"/>
              <a:t>quy</a:t>
            </a:r>
            <a:r>
              <a:rPr lang="en-US" sz="3200" dirty="0"/>
              <a:t> </a:t>
            </a:r>
            <a:r>
              <a:rPr lang="en-US" sz="3200" dirty="0" err="1"/>
              <a:t>định</a:t>
            </a:r>
            <a:r>
              <a:rPr lang="en-US" sz="3200" dirty="0"/>
              <a:t> </a:t>
            </a:r>
            <a:r>
              <a:rPr lang="en-US" sz="3200" dirty="0" err="1"/>
              <a:t>miễn</a:t>
            </a:r>
            <a:r>
              <a:rPr lang="en-US" sz="3200" dirty="0"/>
              <a:t> </a:t>
            </a:r>
            <a:r>
              <a:rPr lang="en-US" sz="3200" dirty="0" err="1"/>
              <a:t>giảm</a:t>
            </a:r>
            <a:r>
              <a:rPr lang="en-US" sz="3200" dirty="0"/>
              <a:t> </a:t>
            </a:r>
            <a:r>
              <a:rPr lang="en-US" sz="3200" dirty="0" err="1"/>
              <a:t>học</a:t>
            </a:r>
            <a:r>
              <a:rPr lang="en-US" sz="3200" dirty="0"/>
              <a:t> </a:t>
            </a:r>
            <a:r>
              <a:rPr lang="en-US" sz="3200" dirty="0" err="1"/>
              <a:t>phí</a:t>
            </a:r>
            <a:r>
              <a:rPr lang="en-US" sz="3200" dirty="0"/>
              <a:t> </a:t>
            </a:r>
            <a:r>
              <a:rPr lang="en-US" sz="3200" dirty="0" err="1"/>
              <a:t>và</a:t>
            </a:r>
            <a:r>
              <a:rPr lang="en-US" sz="3200" dirty="0"/>
              <a:t> </a:t>
            </a:r>
            <a:r>
              <a:rPr lang="en-US" sz="3200" dirty="0" err="1"/>
              <a:t>bảo</a:t>
            </a:r>
            <a:r>
              <a:rPr lang="en-US" sz="3200" dirty="0"/>
              <a:t> </a:t>
            </a:r>
            <a:r>
              <a:rPr lang="en-US" sz="3200" dirty="0" err="1"/>
              <a:t>hiểm</a:t>
            </a:r>
            <a:r>
              <a:rPr lang="en-US" sz="3200" dirty="0"/>
              <a:t> tai </a:t>
            </a:r>
            <a:r>
              <a:rPr lang="en-US" sz="3200" dirty="0" err="1"/>
              <a:t>nạn</a:t>
            </a:r>
            <a:r>
              <a:rPr lang="en-US" sz="3200" dirty="0"/>
              <a:t>: </a:t>
            </a:r>
            <a:r>
              <a:rPr lang="en-US" sz="3200" dirty="0">
                <a:solidFill>
                  <a:srgbClr val="FF0000"/>
                </a:solidFill>
              </a:rPr>
              <a:t>028.38119874 (P. </a:t>
            </a:r>
            <a:r>
              <a:rPr lang="en-US" sz="3200" dirty="0" err="1">
                <a:solidFill>
                  <a:srgbClr val="FF0000"/>
                </a:solidFill>
              </a:rPr>
              <a:t>Kế</a:t>
            </a:r>
            <a:r>
              <a:rPr lang="en-US" sz="3200" dirty="0">
                <a:solidFill>
                  <a:srgbClr val="FF0000"/>
                </a:solidFill>
              </a:rPr>
              <a:t> </a:t>
            </a:r>
            <a:r>
              <a:rPr lang="en-US" sz="3200" dirty="0" err="1">
                <a:solidFill>
                  <a:srgbClr val="FF0000"/>
                </a:solidFill>
              </a:rPr>
              <a:t>hoạch</a:t>
            </a:r>
            <a:r>
              <a:rPr lang="en-US" sz="3200" dirty="0">
                <a:solidFill>
                  <a:srgbClr val="FF0000"/>
                </a:solidFill>
              </a:rPr>
              <a:t> – </a:t>
            </a:r>
            <a:r>
              <a:rPr lang="en-US" sz="3200" dirty="0" err="1">
                <a:solidFill>
                  <a:srgbClr val="FF0000"/>
                </a:solidFill>
              </a:rPr>
              <a:t>Tài</a:t>
            </a:r>
            <a:r>
              <a:rPr lang="en-US" sz="3200" dirty="0">
                <a:solidFill>
                  <a:srgbClr val="FF0000"/>
                </a:solidFill>
              </a:rPr>
              <a:t> </a:t>
            </a:r>
            <a:r>
              <a:rPr lang="en-US" sz="3200" dirty="0" err="1">
                <a:solidFill>
                  <a:srgbClr val="FF0000"/>
                </a:solidFill>
              </a:rPr>
              <a:t>chính</a:t>
            </a:r>
            <a:r>
              <a:rPr lang="en-US" sz="3200" dirty="0">
                <a:solidFill>
                  <a:srgbClr val="FF0000"/>
                </a:solidFill>
              </a:rPr>
              <a:t>)</a:t>
            </a:r>
          </a:p>
          <a:p>
            <a:pPr marL="457200" indent="-457200" algn="just">
              <a:lnSpc>
                <a:spcPct val="100000"/>
              </a:lnSpc>
              <a:buFontTx/>
              <a:buChar char="-"/>
            </a:pPr>
            <a:r>
              <a:rPr lang="en-US" sz="3200" dirty="0" err="1"/>
              <a:t>Quy</a:t>
            </a:r>
            <a:r>
              <a:rPr lang="en-US" sz="3200" dirty="0"/>
              <a:t> </a:t>
            </a:r>
            <a:r>
              <a:rPr lang="en-US" sz="3200" dirty="0" err="1"/>
              <a:t>chế</a:t>
            </a:r>
            <a:r>
              <a:rPr lang="en-US" sz="3200" dirty="0"/>
              <a:t> </a:t>
            </a:r>
            <a:r>
              <a:rPr lang="en-US" sz="3200" dirty="0" err="1"/>
              <a:t>đào</a:t>
            </a:r>
            <a:r>
              <a:rPr lang="en-US" sz="3200" dirty="0"/>
              <a:t> </a:t>
            </a:r>
            <a:r>
              <a:rPr lang="en-US" sz="3200" dirty="0" err="1"/>
              <a:t>tạo</a:t>
            </a:r>
            <a:r>
              <a:rPr lang="en-US" sz="3200" dirty="0"/>
              <a:t>, </a:t>
            </a:r>
            <a:r>
              <a:rPr lang="en-US" sz="3200" dirty="0" err="1"/>
              <a:t>xét</a:t>
            </a:r>
            <a:r>
              <a:rPr lang="en-US" sz="3200" dirty="0"/>
              <a:t> </a:t>
            </a:r>
            <a:r>
              <a:rPr lang="en-US" sz="3200" dirty="0" err="1"/>
              <a:t>điều</a:t>
            </a:r>
            <a:r>
              <a:rPr lang="en-US" sz="3200" dirty="0"/>
              <a:t> </a:t>
            </a:r>
            <a:r>
              <a:rPr lang="en-US" sz="3200" dirty="0" err="1"/>
              <a:t>kiện</a:t>
            </a:r>
            <a:r>
              <a:rPr lang="en-US" sz="3200" dirty="0"/>
              <a:t> </a:t>
            </a:r>
            <a:r>
              <a:rPr lang="en-US" sz="3200" dirty="0" err="1"/>
              <a:t>dự</a:t>
            </a:r>
            <a:r>
              <a:rPr lang="en-US" sz="3200" dirty="0"/>
              <a:t> </a:t>
            </a:r>
            <a:r>
              <a:rPr lang="en-US" sz="3200" dirty="0" err="1"/>
              <a:t>thi</a:t>
            </a:r>
            <a:r>
              <a:rPr lang="en-US" sz="3200" dirty="0"/>
              <a:t>, </a:t>
            </a:r>
            <a:r>
              <a:rPr lang="en-US" sz="3200" dirty="0" err="1"/>
              <a:t>lịch</a:t>
            </a:r>
            <a:r>
              <a:rPr lang="en-US" sz="3200" dirty="0"/>
              <a:t> </a:t>
            </a:r>
            <a:r>
              <a:rPr lang="en-US" sz="3200" dirty="0" err="1"/>
              <a:t>học</a:t>
            </a:r>
            <a:r>
              <a:rPr lang="en-US" sz="3200" dirty="0"/>
              <a:t> </a:t>
            </a:r>
            <a:r>
              <a:rPr lang="en-US" sz="3200" dirty="0" err="1"/>
              <a:t>và</a:t>
            </a:r>
            <a:r>
              <a:rPr lang="en-US" sz="3200" dirty="0"/>
              <a:t> </a:t>
            </a:r>
            <a:r>
              <a:rPr lang="en-US" sz="3200" dirty="0" err="1"/>
              <a:t>ch</a:t>
            </a:r>
            <a:r>
              <a:rPr lang="vi-VN" sz="3200" dirty="0"/>
              <a:t>ư</a:t>
            </a:r>
            <a:r>
              <a:rPr lang="en-US" sz="3200" dirty="0" err="1"/>
              <a:t>ơng</a:t>
            </a:r>
            <a:r>
              <a:rPr lang="en-US" sz="3200" dirty="0"/>
              <a:t> </a:t>
            </a:r>
            <a:r>
              <a:rPr lang="en-US" sz="3200" dirty="0" err="1"/>
              <a:t>trình</a:t>
            </a:r>
            <a:r>
              <a:rPr lang="en-US" sz="3200" dirty="0"/>
              <a:t> </a:t>
            </a:r>
            <a:r>
              <a:rPr lang="en-US" sz="3200" dirty="0" err="1"/>
              <a:t>liên</a:t>
            </a:r>
            <a:r>
              <a:rPr lang="en-US" sz="3200" dirty="0"/>
              <a:t> </a:t>
            </a:r>
            <a:r>
              <a:rPr lang="en-US" sz="3200" dirty="0" err="1"/>
              <a:t>thông</a:t>
            </a:r>
            <a:r>
              <a:rPr lang="en-US" sz="3200" dirty="0"/>
              <a:t>: </a:t>
            </a:r>
            <a:r>
              <a:rPr lang="en-US" sz="3200" dirty="0">
                <a:solidFill>
                  <a:srgbClr val="FF0000"/>
                </a:solidFill>
              </a:rPr>
              <a:t>028.38110521 (</a:t>
            </a:r>
            <a:r>
              <a:rPr lang="en-US" sz="3200" dirty="0" err="1">
                <a:solidFill>
                  <a:srgbClr val="FF0000"/>
                </a:solidFill>
              </a:rPr>
              <a:t>thầy</a:t>
            </a:r>
            <a:r>
              <a:rPr lang="en-US" sz="3200" dirty="0">
                <a:solidFill>
                  <a:srgbClr val="FF0000"/>
                </a:solidFill>
              </a:rPr>
              <a:t> </a:t>
            </a:r>
            <a:r>
              <a:rPr lang="en-US" sz="3200" dirty="0" err="1">
                <a:solidFill>
                  <a:srgbClr val="FF0000"/>
                </a:solidFill>
              </a:rPr>
              <a:t>Sĩ</a:t>
            </a:r>
            <a:r>
              <a:rPr lang="en-US" sz="3200" dirty="0">
                <a:solidFill>
                  <a:srgbClr val="FF0000"/>
                </a:solidFill>
              </a:rPr>
              <a:t> – 0909 617 880 – P. </a:t>
            </a:r>
            <a:r>
              <a:rPr lang="en-US" sz="3200" dirty="0" err="1">
                <a:solidFill>
                  <a:srgbClr val="FF0000"/>
                </a:solidFill>
              </a:rPr>
              <a:t>Tuyển</a:t>
            </a:r>
            <a:r>
              <a:rPr lang="en-US" sz="3200" dirty="0">
                <a:solidFill>
                  <a:srgbClr val="FF0000"/>
                </a:solidFill>
              </a:rPr>
              <a:t> </a:t>
            </a:r>
            <a:r>
              <a:rPr lang="en-US" sz="3200" dirty="0" err="1">
                <a:solidFill>
                  <a:srgbClr val="FF0000"/>
                </a:solidFill>
              </a:rPr>
              <a:t>sinh</a:t>
            </a:r>
            <a:r>
              <a:rPr lang="en-US" sz="3200" dirty="0">
                <a:solidFill>
                  <a:srgbClr val="FF0000"/>
                </a:solidFill>
              </a:rPr>
              <a:t> </a:t>
            </a:r>
            <a:r>
              <a:rPr lang="en-US" sz="3200" dirty="0" err="1">
                <a:solidFill>
                  <a:srgbClr val="FF0000"/>
                </a:solidFill>
              </a:rPr>
              <a:t>và</a:t>
            </a:r>
            <a:r>
              <a:rPr lang="en-US" sz="3200" dirty="0">
                <a:solidFill>
                  <a:srgbClr val="FF0000"/>
                </a:solidFill>
              </a:rPr>
              <a:t> Đào </a:t>
            </a:r>
            <a:r>
              <a:rPr lang="en-US" sz="3200" dirty="0" err="1">
                <a:solidFill>
                  <a:srgbClr val="FF0000"/>
                </a:solidFill>
              </a:rPr>
              <a:t>tạo</a:t>
            </a:r>
            <a:r>
              <a:rPr lang="en-US" sz="3200" dirty="0">
                <a:solidFill>
                  <a:srgbClr val="FF0000"/>
                </a:solidFill>
              </a:rPr>
              <a:t>)</a:t>
            </a:r>
          </a:p>
        </p:txBody>
      </p:sp>
    </p:spTree>
    <p:extLst>
      <p:ext uri="{BB962C8B-B14F-4D97-AF65-F5344CB8AC3E}">
        <p14:creationId xmlns:p14="http://schemas.microsoft.com/office/powerpoint/2010/main" val="25533328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CD0DDF9-8535-4FDC-8C5F-989020720A6B}"/>
              </a:ext>
            </a:extLst>
          </p:cNvPr>
          <p:cNvSpPr>
            <a:spLocks noGrp="1"/>
          </p:cNvSpPr>
          <p:nvPr>
            <p:ph type="subTitle" idx="1"/>
          </p:nvPr>
        </p:nvSpPr>
        <p:spPr>
          <a:xfrm>
            <a:off x="768625" y="967409"/>
            <a:ext cx="9170505" cy="768626"/>
          </a:xfrm>
        </p:spPr>
        <p:txBody>
          <a:bodyPr>
            <a:noAutofit/>
          </a:bodyPr>
          <a:lstStyle/>
          <a:p>
            <a:pPr algn="just">
              <a:lnSpc>
                <a:spcPct val="100000"/>
              </a:lnSpc>
            </a:pPr>
            <a:r>
              <a:rPr lang="en-US" sz="3200" u="sng" dirty="0" err="1"/>
              <a:t>Đánh</a:t>
            </a:r>
            <a:r>
              <a:rPr lang="en-US" sz="3200" u="sng" dirty="0"/>
              <a:t> </a:t>
            </a:r>
            <a:r>
              <a:rPr lang="en-US" sz="3200" u="sng" dirty="0" err="1"/>
              <a:t>giá</a:t>
            </a:r>
            <a:r>
              <a:rPr lang="en-US" sz="3200" u="sng" dirty="0"/>
              <a:t> </a:t>
            </a:r>
            <a:r>
              <a:rPr lang="en-US" sz="3200" u="sng" dirty="0" err="1"/>
              <a:t>cụ</a:t>
            </a:r>
            <a:r>
              <a:rPr lang="en-US" sz="3200" u="sng" dirty="0"/>
              <a:t> </a:t>
            </a:r>
            <a:r>
              <a:rPr lang="en-US" sz="3200" u="sng" dirty="0" err="1"/>
              <a:t>thể</a:t>
            </a:r>
            <a:r>
              <a:rPr lang="en-US" sz="3200" u="sng" dirty="0"/>
              <a:t>:</a:t>
            </a:r>
          </a:p>
        </p:txBody>
      </p:sp>
      <p:sp>
        <p:nvSpPr>
          <p:cNvPr id="5" name="Subtitle 2">
            <a:extLst>
              <a:ext uri="{FF2B5EF4-FFF2-40B4-BE49-F238E27FC236}">
                <a16:creationId xmlns:a16="http://schemas.microsoft.com/office/drawing/2014/main" id="{25DE9AB5-36F3-4107-AB71-73C17491867B}"/>
              </a:ext>
            </a:extLst>
          </p:cNvPr>
          <p:cNvSpPr txBox="1">
            <a:spLocks/>
          </p:cNvSpPr>
          <p:nvPr/>
        </p:nvSpPr>
        <p:spPr>
          <a:xfrm>
            <a:off x="768625" y="1736035"/>
            <a:ext cx="10946297" cy="498792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just">
              <a:lnSpc>
                <a:spcPct val="100000"/>
              </a:lnSpc>
              <a:buFontTx/>
              <a:buChar char="-"/>
            </a:pPr>
            <a:r>
              <a:rPr lang="en-US" sz="2800" b="1" dirty="0" err="1"/>
              <a:t>Ưu</a:t>
            </a:r>
            <a:r>
              <a:rPr lang="en-US" sz="2800" b="1" dirty="0"/>
              <a:t> </a:t>
            </a:r>
            <a:r>
              <a:rPr lang="en-US" sz="2800" b="1" dirty="0" err="1"/>
              <a:t>điểm</a:t>
            </a:r>
            <a:r>
              <a:rPr lang="en-US" sz="2800" b="1" dirty="0"/>
              <a:t>:</a:t>
            </a:r>
            <a:r>
              <a:rPr lang="en-US" sz="2800" dirty="0"/>
              <a:t> </a:t>
            </a:r>
          </a:p>
          <a:p>
            <a:pPr marL="457200" indent="-457200" algn="just">
              <a:lnSpc>
                <a:spcPct val="100000"/>
              </a:lnSpc>
              <a:buFont typeface="Wingdings" panose="05000000000000000000" pitchFamily="2" charset="2"/>
              <a:buChar char="Ø"/>
            </a:pPr>
            <a:r>
              <a:rPr lang="en-US" sz="2800" dirty="0" err="1"/>
              <a:t>Có</a:t>
            </a:r>
            <a:r>
              <a:rPr lang="en-US" sz="2800" dirty="0"/>
              <a:t> ý </a:t>
            </a:r>
            <a:r>
              <a:rPr lang="en-US" sz="2800" dirty="0" err="1"/>
              <a:t>thức</a:t>
            </a:r>
            <a:r>
              <a:rPr lang="en-US" sz="2800" dirty="0"/>
              <a:t> </a:t>
            </a:r>
            <a:r>
              <a:rPr lang="en-US" sz="2800" dirty="0" err="1"/>
              <a:t>học</a:t>
            </a:r>
            <a:r>
              <a:rPr lang="en-US" sz="2800" dirty="0"/>
              <a:t> </a:t>
            </a:r>
            <a:r>
              <a:rPr lang="en-US" sz="2800" dirty="0" err="1"/>
              <a:t>tập</a:t>
            </a:r>
            <a:endParaRPr lang="en-US" sz="2800" dirty="0"/>
          </a:p>
          <a:p>
            <a:pPr marL="457200" indent="-457200" algn="just">
              <a:lnSpc>
                <a:spcPct val="100000"/>
              </a:lnSpc>
              <a:buFont typeface="Wingdings" panose="05000000000000000000" pitchFamily="2" charset="2"/>
              <a:buChar char="Ø"/>
            </a:pPr>
            <a:r>
              <a:rPr lang="en-US" sz="2800" dirty="0" err="1"/>
              <a:t>Không</a:t>
            </a:r>
            <a:r>
              <a:rPr lang="en-US" sz="2800" dirty="0"/>
              <a:t> </a:t>
            </a:r>
            <a:r>
              <a:rPr lang="en-US" sz="2800" dirty="0" err="1"/>
              <a:t>giao</a:t>
            </a:r>
            <a:r>
              <a:rPr lang="en-US" sz="2800" dirty="0"/>
              <a:t> du </a:t>
            </a:r>
            <a:r>
              <a:rPr lang="en-US" sz="2800" dirty="0" err="1"/>
              <a:t>với</a:t>
            </a:r>
            <a:r>
              <a:rPr lang="en-US" sz="2800" dirty="0"/>
              <a:t> </a:t>
            </a:r>
            <a:r>
              <a:rPr lang="en-US" sz="2800" dirty="0" err="1"/>
              <a:t>các</a:t>
            </a:r>
            <a:r>
              <a:rPr lang="en-US" sz="2800" dirty="0"/>
              <a:t> </a:t>
            </a:r>
            <a:r>
              <a:rPr lang="en-US" sz="2800" dirty="0" err="1"/>
              <a:t>thành</a:t>
            </a:r>
            <a:r>
              <a:rPr lang="en-US" sz="2800" dirty="0"/>
              <a:t> </a:t>
            </a:r>
            <a:r>
              <a:rPr lang="en-US" sz="2800" dirty="0" err="1"/>
              <a:t>phần</a:t>
            </a:r>
            <a:r>
              <a:rPr lang="en-US" sz="2800" dirty="0"/>
              <a:t> </a:t>
            </a:r>
            <a:r>
              <a:rPr lang="en-US" sz="2800" dirty="0" err="1"/>
              <a:t>xấu</a:t>
            </a:r>
            <a:endParaRPr lang="en-US" sz="2800" dirty="0"/>
          </a:p>
          <a:p>
            <a:pPr marL="457200" indent="-457200" algn="just">
              <a:lnSpc>
                <a:spcPct val="100000"/>
              </a:lnSpc>
              <a:buFontTx/>
              <a:buChar char="-"/>
            </a:pPr>
            <a:r>
              <a:rPr lang="en-US" sz="2800" b="1" dirty="0" err="1"/>
              <a:t>Hạn</a:t>
            </a:r>
            <a:r>
              <a:rPr lang="en-US" sz="2800" b="1" dirty="0"/>
              <a:t> </a:t>
            </a:r>
            <a:r>
              <a:rPr lang="en-US" sz="2800" b="1" dirty="0" err="1"/>
              <a:t>chế</a:t>
            </a:r>
            <a:r>
              <a:rPr lang="en-US" sz="2800" b="1" dirty="0"/>
              <a:t>:</a:t>
            </a:r>
            <a:endParaRPr lang="en-US" sz="2800" dirty="0"/>
          </a:p>
          <a:p>
            <a:pPr marL="457200" indent="-457200" algn="just">
              <a:lnSpc>
                <a:spcPct val="100000"/>
              </a:lnSpc>
              <a:buFont typeface="Wingdings" panose="05000000000000000000" pitchFamily="2" charset="2"/>
              <a:buChar char="Ø"/>
            </a:pPr>
            <a:r>
              <a:rPr lang="en-US" sz="2800" dirty="0" err="1"/>
              <a:t>Nói</a:t>
            </a:r>
            <a:r>
              <a:rPr lang="en-US" sz="2800" dirty="0"/>
              <a:t> </a:t>
            </a:r>
            <a:r>
              <a:rPr lang="en-US" sz="2800" dirty="0" err="1"/>
              <a:t>chuyện</a:t>
            </a:r>
            <a:r>
              <a:rPr lang="en-US" sz="2800" dirty="0"/>
              <a:t> </a:t>
            </a:r>
            <a:r>
              <a:rPr lang="en-US" sz="2800" dirty="0" err="1"/>
              <a:t>riêng</a:t>
            </a:r>
            <a:r>
              <a:rPr lang="en-US" sz="2800" dirty="0"/>
              <a:t> </a:t>
            </a:r>
            <a:r>
              <a:rPr lang="en-US" sz="2800" dirty="0" err="1"/>
              <a:t>trong</a:t>
            </a:r>
            <a:r>
              <a:rPr lang="en-US" sz="2800" dirty="0"/>
              <a:t> </a:t>
            </a:r>
            <a:r>
              <a:rPr lang="en-US" sz="2800" dirty="0" err="1"/>
              <a:t>lớp</a:t>
            </a:r>
            <a:endParaRPr lang="en-US" sz="2800" dirty="0"/>
          </a:p>
          <a:p>
            <a:pPr marL="457200" indent="-457200" algn="just">
              <a:lnSpc>
                <a:spcPct val="100000"/>
              </a:lnSpc>
              <a:buFont typeface="Wingdings" panose="05000000000000000000" pitchFamily="2" charset="2"/>
              <a:buChar char="Ø"/>
            </a:pPr>
            <a:r>
              <a:rPr lang="en-US" sz="2800" dirty="0" err="1"/>
              <a:t>Sử</a:t>
            </a:r>
            <a:r>
              <a:rPr lang="en-US" sz="2800" dirty="0"/>
              <a:t> </a:t>
            </a:r>
            <a:r>
              <a:rPr lang="en-US" sz="2800" dirty="0" err="1"/>
              <a:t>dụng</a:t>
            </a:r>
            <a:r>
              <a:rPr lang="en-US" sz="2800" dirty="0"/>
              <a:t> </a:t>
            </a:r>
            <a:r>
              <a:rPr lang="en-US" sz="2800" dirty="0" err="1"/>
              <a:t>điện</a:t>
            </a:r>
            <a:r>
              <a:rPr lang="en-US" sz="2800" dirty="0"/>
              <a:t> </a:t>
            </a:r>
            <a:r>
              <a:rPr lang="en-US" sz="2800" dirty="0" err="1"/>
              <a:t>thoại</a:t>
            </a:r>
            <a:r>
              <a:rPr lang="en-US" sz="2800" dirty="0"/>
              <a:t> </a:t>
            </a:r>
            <a:r>
              <a:rPr lang="en-US" sz="2800" dirty="0" err="1"/>
              <a:t>trong</a:t>
            </a:r>
            <a:r>
              <a:rPr lang="en-US" sz="2800" dirty="0"/>
              <a:t> </a:t>
            </a:r>
            <a:r>
              <a:rPr lang="en-US" sz="2800" dirty="0" err="1"/>
              <a:t>lớp</a:t>
            </a:r>
            <a:endParaRPr lang="en-US" sz="2800" dirty="0"/>
          </a:p>
          <a:p>
            <a:pPr marL="457200" indent="-457200" algn="just">
              <a:lnSpc>
                <a:spcPct val="100000"/>
              </a:lnSpc>
              <a:buFont typeface="Wingdings" panose="05000000000000000000" pitchFamily="2" charset="2"/>
              <a:buChar char="Ø"/>
            </a:pPr>
            <a:r>
              <a:rPr lang="en-US" sz="2800" dirty="0" err="1"/>
              <a:t>Giờ</a:t>
            </a:r>
            <a:r>
              <a:rPr lang="en-US" sz="2800" dirty="0"/>
              <a:t> </a:t>
            </a:r>
            <a:r>
              <a:rPr lang="en-US" sz="2800" dirty="0" err="1"/>
              <a:t>giấc</a:t>
            </a:r>
            <a:r>
              <a:rPr lang="en-US" sz="2800" dirty="0"/>
              <a:t> </a:t>
            </a:r>
            <a:r>
              <a:rPr lang="en-US" sz="2800" dirty="0" err="1"/>
              <a:t>học</a:t>
            </a:r>
            <a:r>
              <a:rPr lang="en-US" sz="2800" dirty="0"/>
              <a:t> </a:t>
            </a:r>
            <a:r>
              <a:rPr lang="en-US" sz="2800" dirty="0" err="1"/>
              <a:t>tập</a:t>
            </a:r>
            <a:r>
              <a:rPr lang="en-US" sz="2800" dirty="0"/>
              <a:t>: </a:t>
            </a:r>
            <a:r>
              <a:rPr lang="en-US" sz="2800" dirty="0" err="1">
                <a:solidFill>
                  <a:srgbClr val="FF0000"/>
                </a:solidFill>
              </a:rPr>
              <a:t>chỉ</a:t>
            </a:r>
            <a:r>
              <a:rPr lang="en-US" sz="2800" dirty="0">
                <a:solidFill>
                  <a:srgbClr val="FF0000"/>
                </a:solidFill>
              </a:rPr>
              <a:t> </a:t>
            </a:r>
            <a:r>
              <a:rPr lang="en-US" sz="2800" dirty="0" err="1">
                <a:solidFill>
                  <a:srgbClr val="FF0000"/>
                </a:solidFill>
              </a:rPr>
              <a:t>học</a:t>
            </a:r>
            <a:r>
              <a:rPr lang="en-US" sz="2800" dirty="0">
                <a:solidFill>
                  <a:srgbClr val="FF0000"/>
                </a:solidFill>
              </a:rPr>
              <a:t> 1 </a:t>
            </a:r>
            <a:r>
              <a:rPr lang="en-US" sz="2800" dirty="0" err="1">
                <a:solidFill>
                  <a:srgbClr val="FF0000"/>
                </a:solidFill>
              </a:rPr>
              <a:t>buổi</a:t>
            </a:r>
            <a:r>
              <a:rPr lang="en-US" sz="2800" dirty="0">
                <a:solidFill>
                  <a:srgbClr val="FF0000"/>
                </a:solidFill>
              </a:rPr>
              <a:t> </a:t>
            </a:r>
            <a:r>
              <a:rPr lang="en-US" sz="2800" dirty="0" err="1">
                <a:solidFill>
                  <a:srgbClr val="FF0000"/>
                </a:solidFill>
              </a:rPr>
              <a:t>trong</a:t>
            </a:r>
            <a:r>
              <a:rPr lang="en-US" sz="2800" dirty="0">
                <a:solidFill>
                  <a:srgbClr val="FF0000"/>
                </a:solidFill>
              </a:rPr>
              <a:t> </a:t>
            </a:r>
            <a:r>
              <a:rPr lang="en-US" sz="2800" dirty="0" err="1">
                <a:solidFill>
                  <a:srgbClr val="FF0000"/>
                </a:solidFill>
              </a:rPr>
              <a:t>ngày</a:t>
            </a:r>
            <a:endParaRPr lang="en-US" sz="2800" dirty="0">
              <a:solidFill>
                <a:srgbClr val="FF0000"/>
              </a:solidFill>
            </a:endParaRPr>
          </a:p>
          <a:p>
            <a:pPr algn="just">
              <a:lnSpc>
                <a:spcPct val="100000"/>
              </a:lnSpc>
            </a:pPr>
            <a:r>
              <a:rPr lang="en-US" sz="2800" dirty="0" err="1">
                <a:solidFill>
                  <a:srgbClr val="FF0000"/>
                </a:solidFill>
              </a:rPr>
              <a:t>Buổi</a:t>
            </a:r>
            <a:r>
              <a:rPr lang="en-US" sz="2800" dirty="0">
                <a:solidFill>
                  <a:srgbClr val="FF0000"/>
                </a:solidFill>
              </a:rPr>
              <a:t> </a:t>
            </a:r>
            <a:r>
              <a:rPr lang="en-US" sz="2800" dirty="0" err="1">
                <a:solidFill>
                  <a:srgbClr val="FF0000"/>
                </a:solidFill>
              </a:rPr>
              <a:t>sáng</a:t>
            </a:r>
            <a:r>
              <a:rPr lang="en-US" sz="2800" dirty="0">
                <a:solidFill>
                  <a:srgbClr val="FF0000"/>
                </a:solidFill>
              </a:rPr>
              <a:t>:</a:t>
            </a:r>
            <a:r>
              <a:rPr lang="en-US" sz="2800" dirty="0"/>
              <a:t> </a:t>
            </a:r>
            <a:r>
              <a:rPr lang="en-US" sz="2800" dirty="0" err="1"/>
              <a:t>Các</a:t>
            </a:r>
            <a:r>
              <a:rPr lang="en-US" sz="2800" dirty="0"/>
              <a:t> </a:t>
            </a:r>
            <a:r>
              <a:rPr lang="en-US" sz="2800" dirty="0" err="1"/>
              <a:t>ngày</a:t>
            </a:r>
            <a:r>
              <a:rPr lang="en-US" sz="2800" dirty="0"/>
              <a:t> </a:t>
            </a:r>
            <a:r>
              <a:rPr lang="en-US" sz="2800" dirty="0" err="1"/>
              <a:t>thứ</a:t>
            </a:r>
            <a:r>
              <a:rPr lang="en-US" sz="2800" dirty="0"/>
              <a:t> 2, 4 </a:t>
            </a:r>
            <a:r>
              <a:rPr lang="en-US" sz="2800" dirty="0" err="1"/>
              <a:t>và</a:t>
            </a:r>
            <a:r>
              <a:rPr lang="en-US" sz="2800" dirty="0"/>
              <a:t> 7 (</a:t>
            </a:r>
            <a:r>
              <a:rPr lang="en-US" sz="2800" dirty="0" err="1"/>
              <a:t>bắt</a:t>
            </a:r>
            <a:r>
              <a:rPr lang="en-US" sz="2800" dirty="0"/>
              <a:t> </a:t>
            </a:r>
            <a:r>
              <a:rPr lang="en-US" sz="2800" dirty="0" err="1"/>
              <a:t>đầu</a:t>
            </a:r>
            <a:r>
              <a:rPr lang="en-US" sz="2800" dirty="0"/>
              <a:t> </a:t>
            </a:r>
            <a:r>
              <a:rPr lang="en-US" sz="2800" dirty="0" err="1"/>
              <a:t>từ</a:t>
            </a:r>
            <a:r>
              <a:rPr lang="en-US" sz="2800" dirty="0"/>
              <a:t> 7h </a:t>
            </a:r>
            <a:r>
              <a:rPr lang="en-US" sz="2800" dirty="0" err="1"/>
              <a:t>đến</a:t>
            </a:r>
            <a:r>
              <a:rPr lang="en-US" sz="2800" dirty="0"/>
              <a:t> 11h50); </a:t>
            </a:r>
          </a:p>
          <a:p>
            <a:pPr algn="just">
              <a:lnSpc>
                <a:spcPct val="100000"/>
              </a:lnSpc>
            </a:pPr>
            <a:r>
              <a:rPr lang="en-US" sz="2800" dirty="0" err="1">
                <a:solidFill>
                  <a:srgbClr val="FF0000"/>
                </a:solidFill>
              </a:rPr>
              <a:t>Buổi</a:t>
            </a:r>
            <a:r>
              <a:rPr lang="en-US" sz="2800" dirty="0">
                <a:solidFill>
                  <a:srgbClr val="FF0000"/>
                </a:solidFill>
              </a:rPr>
              <a:t> </a:t>
            </a:r>
            <a:r>
              <a:rPr lang="en-US" sz="2800" dirty="0" err="1">
                <a:solidFill>
                  <a:srgbClr val="FF0000"/>
                </a:solidFill>
              </a:rPr>
              <a:t>chiều</a:t>
            </a:r>
            <a:r>
              <a:rPr lang="en-US" sz="2800" dirty="0">
                <a:solidFill>
                  <a:srgbClr val="FF0000"/>
                </a:solidFill>
              </a:rPr>
              <a:t>:</a:t>
            </a:r>
            <a:r>
              <a:rPr lang="en-US" sz="2800" dirty="0"/>
              <a:t> </a:t>
            </a:r>
            <a:r>
              <a:rPr lang="en-US" sz="2800" dirty="0" err="1"/>
              <a:t>Các</a:t>
            </a:r>
            <a:r>
              <a:rPr lang="en-US" sz="2800" dirty="0"/>
              <a:t> </a:t>
            </a:r>
            <a:r>
              <a:rPr lang="en-US" sz="2800" dirty="0" err="1"/>
              <a:t>ngày</a:t>
            </a:r>
            <a:r>
              <a:rPr lang="en-US" sz="2800" dirty="0"/>
              <a:t> </a:t>
            </a:r>
            <a:r>
              <a:rPr lang="en-US" sz="2800" dirty="0" err="1"/>
              <a:t>thứ</a:t>
            </a:r>
            <a:r>
              <a:rPr lang="en-US" sz="2800" dirty="0"/>
              <a:t> 3, 5 </a:t>
            </a:r>
            <a:r>
              <a:rPr lang="en-US" sz="2800" dirty="0" err="1"/>
              <a:t>và</a:t>
            </a:r>
            <a:r>
              <a:rPr lang="en-US" sz="2800" dirty="0"/>
              <a:t> 6 (</a:t>
            </a:r>
            <a:r>
              <a:rPr lang="en-US" sz="2800" dirty="0" err="1"/>
              <a:t>bắt</a:t>
            </a:r>
            <a:r>
              <a:rPr lang="en-US" sz="2800" dirty="0"/>
              <a:t> </a:t>
            </a:r>
            <a:r>
              <a:rPr lang="en-US" sz="2800" dirty="0" err="1"/>
              <a:t>đầu</a:t>
            </a:r>
            <a:r>
              <a:rPr lang="en-US" sz="2800" dirty="0"/>
              <a:t> </a:t>
            </a:r>
            <a:r>
              <a:rPr lang="en-US" sz="2800" dirty="0" err="1"/>
              <a:t>từ</a:t>
            </a:r>
            <a:r>
              <a:rPr lang="en-US" sz="2800" dirty="0"/>
              <a:t> 12h30 </a:t>
            </a:r>
            <a:r>
              <a:rPr lang="en-US" sz="2800" dirty="0" err="1"/>
              <a:t>đến</a:t>
            </a:r>
            <a:r>
              <a:rPr lang="en-US" sz="2800" dirty="0"/>
              <a:t> 17h20). </a:t>
            </a:r>
          </a:p>
          <a:p>
            <a:pPr algn="just">
              <a:lnSpc>
                <a:spcPct val="100000"/>
              </a:lnSpc>
            </a:pPr>
            <a:endParaRPr lang="en-US" sz="2800" dirty="0"/>
          </a:p>
        </p:txBody>
      </p:sp>
      <p:sp>
        <p:nvSpPr>
          <p:cNvPr id="6" name="Title 1">
            <a:extLst>
              <a:ext uri="{FF2B5EF4-FFF2-40B4-BE49-F238E27FC236}">
                <a16:creationId xmlns:a16="http://schemas.microsoft.com/office/drawing/2014/main" id="{7884DFBF-9409-4D42-AAFC-B5D760A1F8BF}"/>
              </a:ext>
            </a:extLst>
          </p:cNvPr>
          <p:cNvSpPr txBox="1">
            <a:spLocks/>
          </p:cNvSpPr>
          <p:nvPr/>
        </p:nvSpPr>
        <p:spPr>
          <a:xfrm>
            <a:off x="768625" y="53009"/>
            <a:ext cx="10569935" cy="69725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400" dirty="0">
                <a:solidFill>
                  <a:srgbClr val="FF0000"/>
                </a:solidFill>
                <a:latin typeface="Arial" panose="020B0604020202020204" pitchFamily="34" charset="0"/>
                <a:cs typeface="Arial" panose="020B0604020202020204" pitchFamily="34" charset="0"/>
              </a:rPr>
              <a:t>3. BÁO CÁO TÌNH HÌNH HỌC TẬP – RÈN LUYỆN</a:t>
            </a:r>
          </a:p>
        </p:txBody>
      </p:sp>
    </p:spTree>
    <p:extLst>
      <p:ext uri="{BB962C8B-B14F-4D97-AF65-F5344CB8AC3E}">
        <p14:creationId xmlns:p14="http://schemas.microsoft.com/office/powerpoint/2010/main" val="31404522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48A09A-148D-44CD-B9EA-3C614080D7A9}"/>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73129" y="533485"/>
            <a:ext cx="11173394" cy="6022060"/>
          </a:xfrm>
          <a:prstGeom prst="rect">
            <a:avLst/>
          </a:prstGeom>
        </p:spPr>
      </p:pic>
    </p:spTree>
    <p:extLst>
      <p:ext uri="{BB962C8B-B14F-4D97-AF65-F5344CB8AC3E}">
        <p14:creationId xmlns:p14="http://schemas.microsoft.com/office/powerpoint/2010/main" val="937725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4C5206-8CDF-4604-AAE7-1A7AB5D7AB31}"/>
              </a:ext>
            </a:extLst>
          </p:cNvPr>
          <p:cNvPicPr>
            <a:picLocks noChangeAspect="1"/>
          </p:cNvPicPr>
          <p:nvPr/>
        </p:nvPicPr>
        <p:blipFill>
          <a:blip r:embed="rId2"/>
          <a:stretch>
            <a:fillRect/>
          </a:stretch>
        </p:blipFill>
        <p:spPr>
          <a:xfrm>
            <a:off x="0" y="28135"/>
            <a:ext cx="12192000" cy="7469945"/>
          </a:xfrm>
          <a:prstGeom prst="rect">
            <a:avLst/>
          </a:prstGeom>
        </p:spPr>
      </p:pic>
    </p:spTree>
    <p:extLst>
      <p:ext uri="{BB962C8B-B14F-4D97-AF65-F5344CB8AC3E}">
        <p14:creationId xmlns:p14="http://schemas.microsoft.com/office/powerpoint/2010/main" val="1148041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CD0DDF9-8535-4FDC-8C5F-989020720A6B}"/>
              </a:ext>
            </a:extLst>
          </p:cNvPr>
          <p:cNvSpPr>
            <a:spLocks noGrp="1"/>
          </p:cNvSpPr>
          <p:nvPr>
            <p:ph type="subTitle" idx="1"/>
          </p:nvPr>
        </p:nvSpPr>
        <p:spPr>
          <a:xfrm>
            <a:off x="768625" y="967409"/>
            <a:ext cx="9170505" cy="768626"/>
          </a:xfrm>
        </p:spPr>
        <p:txBody>
          <a:bodyPr>
            <a:noAutofit/>
          </a:bodyPr>
          <a:lstStyle/>
          <a:p>
            <a:pPr algn="just">
              <a:lnSpc>
                <a:spcPct val="100000"/>
              </a:lnSpc>
            </a:pPr>
            <a:r>
              <a:rPr lang="en-US" sz="3200" u="sng" dirty="0" err="1"/>
              <a:t>Phía</a:t>
            </a:r>
            <a:r>
              <a:rPr lang="en-US" sz="3200" u="sng" dirty="0"/>
              <a:t> </a:t>
            </a:r>
            <a:r>
              <a:rPr lang="en-US" sz="3200" u="sng" dirty="0" err="1"/>
              <a:t>nhà</a:t>
            </a:r>
            <a:r>
              <a:rPr lang="en-US" sz="3200" u="sng" dirty="0"/>
              <a:t> </a:t>
            </a:r>
            <a:r>
              <a:rPr lang="en-US" sz="3200" u="sng" dirty="0" err="1"/>
              <a:t>tr</a:t>
            </a:r>
            <a:r>
              <a:rPr lang="vi-VN" sz="3200" u="sng" dirty="0"/>
              <a:t>ư</a:t>
            </a:r>
            <a:r>
              <a:rPr lang="en-US" sz="3200" u="sng" dirty="0" err="1"/>
              <a:t>ờng</a:t>
            </a:r>
            <a:r>
              <a:rPr lang="en-US" sz="3200" u="sng" dirty="0"/>
              <a:t>:</a:t>
            </a:r>
          </a:p>
        </p:txBody>
      </p:sp>
      <p:sp>
        <p:nvSpPr>
          <p:cNvPr id="4" name="Title 1">
            <a:extLst>
              <a:ext uri="{FF2B5EF4-FFF2-40B4-BE49-F238E27FC236}">
                <a16:creationId xmlns:a16="http://schemas.microsoft.com/office/drawing/2014/main" id="{2A311917-F450-4D8F-923B-4320789FE0F2}"/>
              </a:ext>
            </a:extLst>
          </p:cNvPr>
          <p:cNvSpPr txBox="1">
            <a:spLocks/>
          </p:cNvSpPr>
          <p:nvPr/>
        </p:nvSpPr>
        <p:spPr>
          <a:xfrm>
            <a:off x="768625" y="270153"/>
            <a:ext cx="10442714" cy="69725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600" dirty="0">
                <a:solidFill>
                  <a:srgbClr val="FF0000"/>
                </a:solidFill>
              </a:rPr>
              <a:t>4. MỘT SỐ GIẢI PHÁP VÀ YÊU CẦU ĐỀ XUẤT</a:t>
            </a:r>
          </a:p>
        </p:txBody>
      </p:sp>
      <p:sp>
        <p:nvSpPr>
          <p:cNvPr id="5" name="Subtitle 2">
            <a:extLst>
              <a:ext uri="{FF2B5EF4-FFF2-40B4-BE49-F238E27FC236}">
                <a16:creationId xmlns:a16="http://schemas.microsoft.com/office/drawing/2014/main" id="{25DE9AB5-36F3-4107-AB71-73C17491867B}"/>
              </a:ext>
            </a:extLst>
          </p:cNvPr>
          <p:cNvSpPr txBox="1">
            <a:spLocks/>
          </p:cNvSpPr>
          <p:nvPr/>
        </p:nvSpPr>
        <p:spPr>
          <a:xfrm>
            <a:off x="768625" y="1736035"/>
            <a:ext cx="10946297" cy="498792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just">
              <a:lnSpc>
                <a:spcPct val="100000"/>
              </a:lnSpc>
              <a:buFontTx/>
              <a:buChar char="-"/>
            </a:pPr>
            <a:r>
              <a:rPr lang="en-US" sz="2800" dirty="0" err="1"/>
              <a:t>Thông</a:t>
            </a:r>
            <a:r>
              <a:rPr lang="en-US" sz="2800" dirty="0"/>
              <a:t> qua </a:t>
            </a:r>
            <a:r>
              <a:rPr lang="en-US" sz="2800" dirty="0" err="1"/>
              <a:t>trang</a:t>
            </a:r>
            <a:r>
              <a:rPr lang="en-US" sz="2800" dirty="0"/>
              <a:t> web </a:t>
            </a:r>
            <a:r>
              <a:rPr lang="en-US" sz="2800" dirty="0" err="1"/>
              <a:t>của</a:t>
            </a:r>
            <a:r>
              <a:rPr lang="en-US" sz="2800" dirty="0"/>
              <a:t> </a:t>
            </a:r>
            <a:r>
              <a:rPr lang="en-US" sz="2800" dirty="0" err="1"/>
              <a:t>tr</a:t>
            </a:r>
            <a:r>
              <a:rPr lang="vi-VN" sz="2800" dirty="0"/>
              <a:t>ư</a:t>
            </a:r>
            <a:r>
              <a:rPr lang="en-US" sz="2800" dirty="0" err="1"/>
              <a:t>ờng</a:t>
            </a:r>
            <a:r>
              <a:rPr lang="en-US" sz="2800" dirty="0"/>
              <a:t> </a:t>
            </a:r>
            <a:r>
              <a:rPr lang="en-US" sz="2800" dirty="0" err="1"/>
              <a:t>tại</a:t>
            </a:r>
            <a:r>
              <a:rPr lang="en-US" sz="2800" dirty="0"/>
              <a:t> </a:t>
            </a:r>
            <a:r>
              <a:rPr lang="en-US" sz="2800" dirty="0" err="1"/>
              <a:t>địa</a:t>
            </a:r>
            <a:r>
              <a:rPr lang="en-US" sz="2800" dirty="0"/>
              <a:t> </a:t>
            </a:r>
            <a:r>
              <a:rPr lang="en-US" sz="2800" dirty="0" err="1"/>
              <a:t>chỉ</a:t>
            </a:r>
            <a:r>
              <a:rPr lang="en-US" sz="2800" dirty="0"/>
              <a:t> </a:t>
            </a:r>
            <a:r>
              <a:rPr lang="en-US" sz="2800" dirty="0">
                <a:hlinkClick r:id="rId2"/>
              </a:rPr>
              <a:t>www.lttc.edu.vn</a:t>
            </a:r>
            <a:r>
              <a:rPr lang="en-US" sz="2800" dirty="0"/>
              <a:t> </a:t>
            </a:r>
          </a:p>
          <a:p>
            <a:pPr marL="457200" indent="-457200" algn="just">
              <a:lnSpc>
                <a:spcPct val="100000"/>
              </a:lnSpc>
              <a:buFontTx/>
              <a:buChar char="-"/>
            </a:pPr>
            <a:r>
              <a:rPr lang="en-US" sz="2800" dirty="0"/>
              <a:t>GVCN </a:t>
            </a:r>
            <a:r>
              <a:rPr lang="en-US" sz="2800" dirty="0" err="1"/>
              <a:t>tâm</a:t>
            </a:r>
            <a:r>
              <a:rPr lang="en-US" sz="2800" dirty="0"/>
              <a:t> </a:t>
            </a:r>
            <a:r>
              <a:rPr lang="en-US" sz="2800" dirty="0" err="1"/>
              <a:t>quyết</a:t>
            </a:r>
            <a:r>
              <a:rPr lang="en-US" sz="2800" dirty="0"/>
              <a:t> </a:t>
            </a:r>
            <a:r>
              <a:rPr lang="en-US" sz="2800" dirty="0" err="1"/>
              <a:t>với</a:t>
            </a:r>
            <a:r>
              <a:rPr lang="en-US" sz="2800" dirty="0"/>
              <a:t> </a:t>
            </a:r>
            <a:r>
              <a:rPr lang="en-US" sz="2800" dirty="0" err="1"/>
              <a:t>nghề</a:t>
            </a:r>
            <a:r>
              <a:rPr lang="en-US" sz="2800" dirty="0"/>
              <a:t> </a:t>
            </a:r>
            <a:r>
              <a:rPr lang="en-US" sz="2800" dirty="0" err="1"/>
              <a:t>nghiệp,nắm</a:t>
            </a:r>
            <a:r>
              <a:rPr lang="en-US" sz="2800" dirty="0"/>
              <a:t> </a:t>
            </a:r>
            <a:r>
              <a:rPr lang="en-US" sz="2800" dirty="0" err="1"/>
              <a:t>vững</a:t>
            </a:r>
            <a:r>
              <a:rPr lang="en-US" sz="2800" dirty="0"/>
              <a:t> </a:t>
            </a:r>
            <a:r>
              <a:rPr lang="en-US" sz="2800" dirty="0" err="1"/>
              <a:t>các</a:t>
            </a:r>
            <a:r>
              <a:rPr lang="en-US" sz="2800" dirty="0"/>
              <a:t> </a:t>
            </a:r>
            <a:r>
              <a:rPr lang="en-US" sz="2800" dirty="0" err="1"/>
              <a:t>quy</a:t>
            </a:r>
            <a:r>
              <a:rPr lang="en-US" sz="2800" dirty="0"/>
              <a:t> </a:t>
            </a:r>
            <a:r>
              <a:rPr lang="en-US" sz="2800" dirty="0" err="1"/>
              <a:t>định</a:t>
            </a:r>
            <a:r>
              <a:rPr lang="en-US" sz="2800" dirty="0"/>
              <a:t> </a:t>
            </a:r>
            <a:r>
              <a:rPr lang="en-US" sz="2800" dirty="0" err="1"/>
              <a:t>liên</a:t>
            </a:r>
            <a:r>
              <a:rPr lang="en-US" sz="2800" dirty="0"/>
              <a:t> </a:t>
            </a:r>
            <a:r>
              <a:rPr lang="en-US" sz="2800" dirty="0" err="1"/>
              <a:t>quan</a:t>
            </a:r>
            <a:r>
              <a:rPr lang="en-US" sz="2800" dirty="0"/>
              <a:t> </a:t>
            </a:r>
            <a:r>
              <a:rPr lang="en-US" sz="2800" dirty="0" err="1"/>
              <a:t>đến</a:t>
            </a:r>
            <a:r>
              <a:rPr lang="en-US" sz="2800" dirty="0"/>
              <a:t> HS</a:t>
            </a:r>
          </a:p>
          <a:p>
            <a:pPr marL="457200" indent="-457200" algn="just">
              <a:lnSpc>
                <a:spcPct val="100000"/>
              </a:lnSpc>
              <a:buFontTx/>
              <a:buChar char="-"/>
            </a:pPr>
            <a:r>
              <a:rPr lang="en-US" sz="2800" dirty="0" err="1"/>
              <a:t>Nhà</a:t>
            </a:r>
            <a:r>
              <a:rPr lang="en-US" sz="2800" dirty="0"/>
              <a:t> </a:t>
            </a:r>
            <a:r>
              <a:rPr lang="en-US" sz="2800" dirty="0" err="1"/>
              <a:t>tr</a:t>
            </a:r>
            <a:r>
              <a:rPr lang="vi-VN" sz="2800" dirty="0"/>
              <a:t>ư</a:t>
            </a:r>
            <a:r>
              <a:rPr lang="en-US" sz="2800" dirty="0" err="1"/>
              <a:t>ờng</a:t>
            </a:r>
            <a:r>
              <a:rPr lang="en-US" sz="2800" dirty="0"/>
              <a:t> </a:t>
            </a:r>
            <a:r>
              <a:rPr lang="en-US" sz="2800" dirty="0" err="1"/>
              <a:t>cung</a:t>
            </a:r>
            <a:r>
              <a:rPr lang="en-US" sz="2800" dirty="0"/>
              <a:t> </a:t>
            </a:r>
            <a:r>
              <a:rPr lang="en-US" sz="2800" dirty="0" err="1"/>
              <a:t>cấp</a:t>
            </a:r>
            <a:r>
              <a:rPr lang="en-US" sz="2800" dirty="0"/>
              <a:t> </a:t>
            </a:r>
            <a:r>
              <a:rPr lang="en-US" sz="2800" dirty="0" err="1"/>
              <a:t>kiến</a:t>
            </a:r>
            <a:r>
              <a:rPr lang="en-US" sz="2800" dirty="0"/>
              <a:t> </a:t>
            </a:r>
            <a:r>
              <a:rPr lang="en-US" sz="2800" dirty="0" err="1"/>
              <a:t>thức</a:t>
            </a:r>
            <a:r>
              <a:rPr lang="en-US" sz="2800" dirty="0"/>
              <a:t> </a:t>
            </a:r>
            <a:r>
              <a:rPr lang="en-US" sz="2800" dirty="0" err="1"/>
              <a:t>chuyên</a:t>
            </a:r>
            <a:r>
              <a:rPr lang="en-US" sz="2800" dirty="0"/>
              <a:t> </a:t>
            </a:r>
            <a:r>
              <a:rPr lang="en-US" sz="2800" dirty="0" err="1"/>
              <a:t>môn</a:t>
            </a:r>
            <a:r>
              <a:rPr lang="en-US" sz="2800" dirty="0"/>
              <a:t>, </a:t>
            </a:r>
            <a:r>
              <a:rPr lang="en-US" sz="2800" dirty="0" err="1"/>
              <a:t>kỹ</a:t>
            </a:r>
            <a:r>
              <a:rPr lang="en-US" sz="2800" dirty="0"/>
              <a:t> </a:t>
            </a:r>
            <a:r>
              <a:rPr lang="en-US" sz="2800" dirty="0" err="1"/>
              <a:t>năng</a:t>
            </a:r>
            <a:r>
              <a:rPr lang="en-US" sz="2800" dirty="0"/>
              <a:t> </a:t>
            </a:r>
            <a:r>
              <a:rPr lang="en-US" sz="2800" dirty="0" err="1"/>
              <a:t>nghề</a:t>
            </a:r>
            <a:r>
              <a:rPr lang="en-US" sz="2800" dirty="0"/>
              <a:t> </a:t>
            </a:r>
            <a:r>
              <a:rPr lang="en-US" sz="2800" dirty="0" err="1"/>
              <a:t>nghiệp</a:t>
            </a:r>
            <a:r>
              <a:rPr lang="en-US" sz="2800" dirty="0"/>
              <a:t>, </a:t>
            </a:r>
            <a:r>
              <a:rPr lang="en-US" sz="2800" dirty="0" err="1"/>
              <a:t>kỹ</a:t>
            </a:r>
            <a:r>
              <a:rPr lang="en-US" sz="2800" dirty="0"/>
              <a:t> </a:t>
            </a:r>
            <a:r>
              <a:rPr lang="en-US" sz="2800" dirty="0" err="1"/>
              <a:t>năng</a:t>
            </a:r>
            <a:r>
              <a:rPr lang="en-US" sz="2800" dirty="0"/>
              <a:t> </a:t>
            </a:r>
            <a:r>
              <a:rPr lang="en-US" sz="2800" dirty="0" err="1"/>
              <a:t>sống</a:t>
            </a:r>
            <a:r>
              <a:rPr lang="en-US" sz="2800" dirty="0"/>
              <a:t> </a:t>
            </a:r>
            <a:r>
              <a:rPr lang="en-US" sz="2800" dirty="0" err="1"/>
              <a:t>và</a:t>
            </a:r>
            <a:r>
              <a:rPr lang="en-US" sz="2800" dirty="0"/>
              <a:t> </a:t>
            </a:r>
            <a:r>
              <a:rPr lang="en-US" sz="2800" dirty="0" err="1"/>
              <a:t>xây</a:t>
            </a:r>
            <a:r>
              <a:rPr lang="en-US" sz="2800" dirty="0"/>
              <a:t> </a:t>
            </a:r>
            <a:r>
              <a:rPr lang="en-US" sz="2800" dirty="0" err="1"/>
              <a:t>dựng</a:t>
            </a:r>
            <a:r>
              <a:rPr lang="en-US" sz="2800" dirty="0"/>
              <a:t> </a:t>
            </a:r>
            <a:r>
              <a:rPr lang="en-US" sz="2800" dirty="0" err="1"/>
              <a:t>thái</a:t>
            </a:r>
            <a:r>
              <a:rPr lang="en-US" sz="2800" dirty="0"/>
              <a:t> </a:t>
            </a:r>
            <a:r>
              <a:rPr lang="en-US" sz="2800" dirty="0" err="1"/>
              <a:t>độ</a:t>
            </a:r>
            <a:r>
              <a:rPr lang="en-US" sz="2800" dirty="0"/>
              <a:t> </a:t>
            </a:r>
            <a:r>
              <a:rPr lang="en-US" sz="2800" dirty="0" err="1"/>
              <a:t>cho</a:t>
            </a:r>
            <a:r>
              <a:rPr lang="en-US" sz="2800" dirty="0"/>
              <a:t> </a:t>
            </a:r>
            <a:r>
              <a:rPr lang="en-US" sz="2800" dirty="0" err="1"/>
              <a:t>học</a:t>
            </a:r>
            <a:r>
              <a:rPr lang="en-US" sz="2800" dirty="0"/>
              <a:t> </a:t>
            </a:r>
            <a:r>
              <a:rPr lang="en-US" sz="2800" dirty="0" err="1"/>
              <a:t>sinh</a:t>
            </a:r>
            <a:endParaRPr lang="en-US" sz="2800" dirty="0"/>
          </a:p>
          <a:p>
            <a:pPr marL="457200" indent="-457200" algn="just">
              <a:lnSpc>
                <a:spcPct val="100000"/>
              </a:lnSpc>
              <a:buFontTx/>
              <a:buChar char="-"/>
            </a:pPr>
            <a:r>
              <a:rPr lang="en-US" sz="2800" dirty="0" err="1"/>
              <a:t>Nhà</a:t>
            </a:r>
            <a:r>
              <a:rPr lang="en-US" sz="2800" dirty="0"/>
              <a:t> </a:t>
            </a:r>
            <a:r>
              <a:rPr lang="en-US" sz="2800" dirty="0" err="1"/>
              <a:t>tr</a:t>
            </a:r>
            <a:r>
              <a:rPr lang="vi-VN" sz="2800" dirty="0"/>
              <a:t>ư</a:t>
            </a:r>
            <a:r>
              <a:rPr lang="en-US" sz="2800" dirty="0" err="1"/>
              <a:t>ờng</a:t>
            </a:r>
            <a:r>
              <a:rPr lang="en-US" sz="2800" dirty="0"/>
              <a:t> </a:t>
            </a:r>
            <a:r>
              <a:rPr lang="en-US" sz="2800" dirty="0" err="1"/>
              <a:t>xây</a:t>
            </a:r>
            <a:r>
              <a:rPr lang="en-US" sz="2800" dirty="0"/>
              <a:t> </a:t>
            </a:r>
            <a:r>
              <a:rPr lang="en-US" sz="2800" dirty="0" err="1"/>
              <a:t>dựng</a:t>
            </a:r>
            <a:r>
              <a:rPr lang="en-US" sz="2800" dirty="0"/>
              <a:t> </a:t>
            </a:r>
            <a:r>
              <a:rPr lang="en-US" sz="2800" dirty="0" err="1"/>
              <a:t>môi</a:t>
            </a:r>
            <a:r>
              <a:rPr lang="en-US" sz="2800" dirty="0"/>
              <a:t> </a:t>
            </a:r>
            <a:r>
              <a:rPr lang="en-US" sz="2800" dirty="0" err="1"/>
              <a:t>tr</a:t>
            </a:r>
            <a:r>
              <a:rPr lang="vi-VN" sz="2800" dirty="0"/>
              <a:t>ư</a:t>
            </a:r>
            <a:r>
              <a:rPr lang="en-US" sz="2800" dirty="0" err="1"/>
              <a:t>ờng</a:t>
            </a:r>
            <a:r>
              <a:rPr lang="en-US" sz="2800" dirty="0"/>
              <a:t> </a:t>
            </a:r>
            <a:r>
              <a:rPr lang="en-US" sz="2800" dirty="0" err="1"/>
              <a:t>văn</a:t>
            </a:r>
            <a:r>
              <a:rPr lang="en-US" sz="2800" dirty="0"/>
              <a:t> </a:t>
            </a:r>
            <a:r>
              <a:rPr lang="en-US" sz="2800" dirty="0" err="1"/>
              <a:t>hóa</a:t>
            </a:r>
            <a:r>
              <a:rPr lang="en-US" sz="2800" dirty="0"/>
              <a:t> </a:t>
            </a:r>
            <a:r>
              <a:rPr lang="en-US" sz="2800" dirty="0" err="1"/>
              <a:t>lành</a:t>
            </a:r>
            <a:r>
              <a:rPr lang="en-US" sz="2800" dirty="0"/>
              <a:t> </a:t>
            </a:r>
            <a:r>
              <a:rPr lang="en-US" sz="2800" dirty="0" err="1"/>
              <a:t>mạnh</a:t>
            </a:r>
            <a:r>
              <a:rPr lang="en-US" sz="2800" dirty="0"/>
              <a:t> </a:t>
            </a:r>
            <a:r>
              <a:rPr lang="en-US" sz="2800" dirty="0" err="1"/>
              <a:t>tạo</a:t>
            </a:r>
            <a:r>
              <a:rPr lang="en-US" sz="2800" dirty="0"/>
              <a:t> </a:t>
            </a:r>
            <a:r>
              <a:rPr lang="en-US" sz="2800" dirty="0" err="1"/>
              <a:t>điều</a:t>
            </a:r>
            <a:r>
              <a:rPr lang="en-US" sz="2800" dirty="0"/>
              <a:t> </a:t>
            </a:r>
            <a:r>
              <a:rPr lang="en-US" sz="2800" dirty="0" err="1"/>
              <a:t>kiện</a:t>
            </a:r>
            <a:r>
              <a:rPr lang="en-US" sz="2800" dirty="0"/>
              <a:t> </a:t>
            </a:r>
            <a:r>
              <a:rPr lang="en-US" sz="2800" dirty="0" err="1"/>
              <a:t>cho</a:t>
            </a:r>
            <a:r>
              <a:rPr lang="en-US" sz="2800" dirty="0"/>
              <a:t> HS </a:t>
            </a:r>
            <a:r>
              <a:rPr lang="en-US" sz="2800" dirty="0" err="1"/>
              <a:t>sinh</a:t>
            </a:r>
            <a:r>
              <a:rPr lang="en-US" sz="2800" dirty="0"/>
              <a:t> </a:t>
            </a:r>
            <a:r>
              <a:rPr lang="en-US" sz="2800" dirty="0" err="1"/>
              <a:t>hoạt</a:t>
            </a:r>
            <a:r>
              <a:rPr lang="en-US" sz="2800" dirty="0"/>
              <a:t>, </a:t>
            </a:r>
            <a:r>
              <a:rPr lang="en-US" sz="2800" dirty="0" err="1"/>
              <a:t>học</a:t>
            </a:r>
            <a:r>
              <a:rPr lang="en-US" sz="2800" dirty="0"/>
              <a:t> </a:t>
            </a:r>
            <a:r>
              <a:rPr lang="en-US" sz="2800" dirty="0" err="1"/>
              <a:t>tập</a:t>
            </a:r>
            <a:endParaRPr lang="en-US" sz="2800" dirty="0"/>
          </a:p>
          <a:p>
            <a:pPr marL="457200" indent="-457200" algn="just">
              <a:lnSpc>
                <a:spcPct val="100000"/>
              </a:lnSpc>
              <a:buFontTx/>
              <a:buChar char="-"/>
            </a:pPr>
            <a:r>
              <a:rPr lang="en-US" sz="2800" dirty="0"/>
              <a:t>GVCN </a:t>
            </a:r>
            <a:r>
              <a:rPr lang="en-US" sz="2800" dirty="0" err="1"/>
              <a:t>nắm</a:t>
            </a:r>
            <a:r>
              <a:rPr lang="en-US" sz="2800" dirty="0"/>
              <a:t> </a:t>
            </a:r>
            <a:r>
              <a:rPr lang="en-US" sz="2800" dirty="0" err="1"/>
              <a:t>vững</a:t>
            </a:r>
            <a:r>
              <a:rPr lang="en-US" sz="2800" dirty="0"/>
              <a:t> </a:t>
            </a:r>
            <a:r>
              <a:rPr lang="en-US" sz="2800" dirty="0" err="1"/>
              <a:t>tình</a:t>
            </a:r>
            <a:r>
              <a:rPr lang="en-US" sz="2800" dirty="0"/>
              <a:t> </a:t>
            </a:r>
            <a:r>
              <a:rPr lang="en-US" sz="2800" dirty="0" err="1"/>
              <a:t>hình</a:t>
            </a:r>
            <a:r>
              <a:rPr lang="en-US" sz="2800" dirty="0"/>
              <a:t> </a:t>
            </a:r>
            <a:r>
              <a:rPr lang="en-US" sz="2800" dirty="0" err="1"/>
              <a:t>lớp</a:t>
            </a:r>
            <a:r>
              <a:rPr lang="en-US" sz="2800" dirty="0"/>
              <a:t>, </a:t>
            </a:r>
            <a:r>
              <a:rPr lang="en-US" sz="2800" dirty="0" err="1"/>
              <a:t>hoàn</a:t>
            </a:r>
            <a:r>
              <a:rPr lang="en-US" sz="2800" dirty="0"/>
              <a:t> </a:t>
            </a:r>
            <a:r>
              <a:rPr lang="en-US" sz="2800" dirty="0" err="1"/>
              <a:t>cảnh</a:t>
            </a:r>
            <a:r>
              <a:rPr lang="en-US" sz="2800" dirty="0"/>
              <a:t> </a:t>
            </a:r>
            <a:r>
              <a:rPr lang="en-US" sz="2800" dirty="0" err="1"/>
              <a:t>của</a:t>
            </a:r>
            <a:r>
              <a:rPr lang="en-US" sz="2800" dirty="0"/>
              <a:t> </a:t>
            </a:r>
            <a:r>
              <a:rPr lang="en-US" sz="2800" dirty="0" err="1"/>
              <a:t>từng</a:t>
            </a:r>
            <a:r>
              <a:rPr lang="en-US" sz="2800" dirty="0"/>
              <a:t> HS </a:t>
            </a:r>
            <a:r>
              <a:rPr lang="en-US" sz="2800" dirty="0" err="1"/>
              <a:t>nhằm</a:t>
            </a:r>
            <a:r>
              <a:rPr lang="en-US" sz="2800" dirty="0"/>
              <a:t> </a:t>
            </a:r>
            <a:r>
              <a:rPr lang="en-US" sz="2800" dirty="0" err="1"/>
              <a:t>xây</a:t>
            </a:r>
            <a:r>
              <a:rPr lang="en-US" sz="2800" dirty="0"/>
              <a:t> </a:t>
            </a:r>
            <a:r>
              <a:rPr lang="en-US" sz="2800" dirty="0" err="1"/>
              <a:t>dựng</a:t>
            </a:r>
            <a:r>
              <a:rPr lang="en-US" sz="2800" dirty="0"/>
              <a:t> </a:t>
            </a:r>
            <a:r>
              <a:rPr lang="en-US" sz="2800" dirty="0" err="1"/>
              <a:t>kế</a:t>
            </a:r>
            <a:r>
              <a:rPr lang="en-US" sz="2800" dirty="0"/>
              <a:t> </a:t>
            </a:r>
            <a:r>
              <a:rPr lang="en-US" sz="2800" dirty="0" err="1"/>
              <a:t>hoạch</a:t>
            </a:r>
            <a:r>
              <a:rPr lang="en-US" sz="2800" dirty="0"/>
              <a:t> </a:t>
            </a:r>
            <a:r>
              <a:rPr lang="en-US" sz="2800" dirty="0" err="1"/>
              <a:t>và</a:t>
            </a:r>
            <a:r>
              <a:rPr lang="en-US" sz="2800" dirty="0"/>
              <a:t> </a:t>
            </a:r>
            <a:r>
              <a:rPr lang="en-US" sz="2800" dirty="0" err="1"/>
              <a:t>ph</a:t>
            </a:r>
            <a:r>
              <a:rPr lang="vi-VN" sz="2800" dirty="0"/>
              <a:t>ư</a:t>
            </a:r>
            <a:r>
              <a:rPr lang="en-US" sz="2800" dirty="0" err="1"/>
              <a:t>ơng</a:t>
            </a:r>
            <a:r>
              <a:rPr lang="en-US" sz="2800" dirty="0"/>
              <a:t> </a:t>
            </a:r>
            <a:r>
              <a:rPr lang="en-US" sz="2800" dirty="0" err="1"/>
              <a:t>pháp</a:t>
            </a:r>
            <a:r>
              <a:rPr lang="en-US" sz="2800" dirty="0"/>
              <a:t> </a:t>
            </a:r>
            <a:r>
              <a:rPr lang="en-US" sz="2800" dirty="0" err="1"/>
              <a:t>nâng</a:t>
            </a:r>
            <a:r>
              <a:rPr lang="en-US" sz="2800" dirty="0"/>
              <a:t> </a:t>
            </a:r>
            <a:r>
              <a:rPr lang="en-US" sz="2800" dirty="0" err="1"/>
              <a:t>cao</a:t>
            </a:r>
            <a:r>
              <a:rPr lang="en-US" sz="2800" dirty="0"/>
              <a:t> </a:t>
            </a:r>
            <a:r>
              <a:rPr lang="en-US" sz="2800" dirty="0" err="1"/>
              <a:t>chất</a:t>
            </a:r>
            <a:r>
              <a:rPr lang="en-US" sz="2800" dirty="0"/>
              <a:t> l</a:t>
            </a:r>
            <a:r>
              <a:rPr lang="vi-VN" sz="2800" dirty="0"/>
              <a:t>ư</a:t>
            </a:r>
            <a:r>
              <a:rPr lang="en-US" sz="2800" dirty="0" err="1"/>
              <a:t>ợng</a:t>
            </a:r>
            <a:r>
              <a:rPr lang="en-US" sz="2800" dirty="0"/>
              <a:t> </a:t>
            </a:r>
            <a:r>
              <a:rPr lang="en-US" sz="2800" dirty="0" err="1"/>
              <a:t>học</a:t>
            </a:r>
            <a:r>
              <a:rPr lang="en-US" sz="2800" dirty="0"/>
              <a:t>, </a:t>
            </a:r>
            <a:r>
              <a:rPr lang="en-US" sz="2800" dirty="0" err="1"/>
              <a:t>chống</a:t>
            </a:r>
            <a:r>
              <a:rPr lang="en-US" sz="2800" dirty="0"/>
              <a:t> </a:t>
            </a:r>
            <a:r>
              <a:rPr lang="en-US" sz="2800" dirty="0" err="1"/>
              <a:t>tình</a:t>
            </a:r>
            <a:r>
              <a:rPr lang="en-US" sz="2800" dirty="0"/>
              <a:t> </a:t>
            </a:r>
            <a:r>
              <a:rPr lang="en-US" sz="2800" dirty="0" err="1"/>
              <a:t>trạng</a:t>
            </a:r>
            <a:r>
              <a:rPr lang="en-US" sz="2800" dirty="0"/>
              <a:t> </a:t>
            </a:r>
            <a:r>
              <a:rPr lang="en-US" sz="2800" dirty="0" err="1"/>
              <a:t>bỏ</a:t>
            </a:r>
            <a:r>
              <a:rPr lang="en-US" sz="2800" dirty="0"/>
              <a:t> </a:t>
            </a:r>
            <a:r>
              <a:rPr lang="en-US" sz="2800" dirty="0" err="1"/>
              <a:t>học</a:t>
            </a:r>
            <a:r>
              <a:rPr lang="en-US" sz="2800" dirty="0"/>
              <a:t>, </a:t>
            </a:r>
            <a:r>
              <a:rPr lang="en-US" sz="2800" dirty="0" err="1"/>
              <a:t>giảm</a:t>
            </a:r>
            <a:r>
              <a:rPr lang="en-US" sz="2800" dirty="0"/>
              <a:t> </a:t>
            </a:r>
            <a:r>
              <a:rPr lang="en-US" sz="2800" dirty="0" err="1"/>
              <a:t>bạo</a:t>
            </a:r>
            <a:r>
              <a:rPr lang="en-US" sz="2800" dirty="0"/>
              <a:t> </a:t>
            </a:r>
            <a:r>
              <a:rPr lang="en-US" sz="2800" dirty="0" err="1"/>
              <a:t>lực</a:t>
            </a:r>
            <a:r>
              <a:rPr lang="en-US" sz="2800" dirty="0"/>
              <a:t> </a:t>
            </a:r>
            <a:r>
              <a:rPr lang="en-US" sz="2800" dirty="0" err="1"/>
              <a:t>học</a:t>
            </a:r>
            <a:r>
              <a:rPr lang="en-US" sz="2800" dirty="0"/>
              <a:t> đ</a:t>
            </a:r>
            <a:r>
              <a:rPr lang="vi-VN" sz="2800" dirty="0"/>
              <a:t>ư</a:t>
            </a:r>
            <a:r>
              <a:rPr lang="en-US" sz="2800" dirty="0" err="1"/>
              <a:t>ờng</a:t>
            </a:r>
            <a:endParaRPr lang="en-US" sz="2800" dirty="0"/>
          </a:p>
        </p:txBody>
      </p:sp>
    </p:spTree>
    <p:extLst>
      <p:ext uri="{BB962C8B-B14F-4D97-AF65-F5344CB8AC3E}">
        <p14:creationId xmlns:p14="http://schemas.microsoft.com/office/powerpoint/2010/main" val="9054037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CD0DDF9-8535-4FDC-8C5F-989020720A6B}"/>
              </a:ext>
            </a:extLst>
          </p:cNvPr>
          <p:cNvSpPr>
            <a:spLocks noGrp="1"/>
          </p:cNvSpPr>
          <p:nvPr>
            <p:ph type="subTitle" idx="1"/>
          </p:nvPr>
        </p:nvSpPr>
        <p:spPr>
          <a:xfrm>
            <a:off x="768625" y="967409"/>
            <a:ext cx="9170505" cy="768626"/>
          </a:xfrm>
        </p:spPr>
        <p:txBody>
          <a:bodyPr>
            <a:noAutofit/>
          </a:bodyPr>
          <a:lstStyle/>
          <a:p>
            <a:pPr algn="just">
              <a:lnSpc>
                <a:spcPct val="100000"/>
              </a:lnSpc>
            </a:pPr>
            <a:r>
              <a:rPr lang="en-US" sz="3200" u="sng" dirty="0" err="1"/>
              <a:t>Phía</a:t>
            </a:r>
            <a:r>
              <a:rPr lang="en-US" sz="3200" u="sng" dirty="0"/>
              <a:t> </a:t>
            </a:r>
            <a:r>
              <a:rPr lang="en-US" sz="3200" u="sng" dirty="0" err="1"/>
              <a:t>nhà</a:t>
            </a:r>
            <a:r>
              <a:rPr lang="en-US" sz="3200" u="sng" dirty="0"/>
              <a:t> </a:t>
            </a:r>
            <a:r>
              <a:rPr lang="en-US" sz="3200" u="sng" dirty="0" err="1"/>
              <a:t>tr</a:t>
            </a:r>
            <a:r>
              <a:rPr lang="vi-VN" sz="3200" u="sng" dirty="0"/>
              <a:t>ư</a:t>
            </a:r>
            <a:r>
              <a:rPr lang="en-US" sz="3200" u="sng" dirty="0" err="1"/>
              <a:t>ờng</a:t>
            </a:r>
            <a:r>
              <a:rPr lang="en-US" sz="3200" u="sng" dirty="0"/>
              <a:t>:</a:t>
            </a:r>
          </a:p>
        </p:txBody>
      </p:sp>
      <p:sp>
        <p:nvSpPr>
          <p:cNvPr id="4" name="Title 1">
            <a:extLst>
              <a:ext uri="{FF2B5EF4-FFF2-40B4-BE49-F238E27FC236}">
                <a16:creationId xmlns:a16="http://schemas.microsoft.com/office/drawing/2014/main" id="{2A311917-F450-4D8F-923B-4320789FE0F2}"/>
              </a:ext>
            </a:extLst>
          </p:cNvPr>
          <p:cNvSpPr txBox="1">
            <a:spLocks/>
          </p:cNvSpPr>
          <p:nvPr/>
        </p:nvSpPr>
        <p:spPr>
          <a:xfrm>
            <a:off x="768625" y="270153"/>
            <a:ext cx="10442714" cy="69725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600" dirty="0">
                <a:solidFill>
                  <a:srgbClr val="FF0000"/>
                </a:solidFill>
              </a:rPr>
              <a:t>4. MỘT SỐ GIẢI PHÁP VÀ YÊU CẦU ĐỀ XUẤT</a:t>
            </a:r>
          </a:p>
        </p:txBody>
      </p:sp>
      <p:sp>
        <p:nvSpPr>
          <p:cNvPr id="5" name="Subtitle 2">
            <a:extLst>
              <a:ext uri="{FF2B5EF4-FFF2-40B4-BE49-F238E27FC236}">
                <a16:creationId xmlns:a16="http://schemas.microsoft.com/office/drawing/2014/main" id="{25DE9AB5-36F3-4107-AB71-73C17491867B}"/>
              </a:ext>
            </a:extLst>
          </p:cNvPr>
          <p:cNvSpPr txBox="1">
            <a:spLocks/>
          </p:cNvSpPr>
          <p:nvPr/>
        </p:nvSpPr>
        <p:spPr>
          <a:xfrm>
            <a:off x="768625" y="1870074"/>
            <a:ext cx="10946297" cy="210756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just">
              <a:lnSpc>
                <a:spcPct val="100000"/>
              </a:lnSpc>
              <a:buFontTx/>
              <a:buChar char="-"/>
            </a:pPr>
            <a:r>
              <a:rPr lang="en-US" sz="2800" dirty="0" err="1"/>
              <a:t>Xây</a:t>
            </a:r>
            <a:r>
              <a:rPr lang="en-US" sz="2800" dirty="0"/>
              <a:t> </a:t>
            </a:r>
            <a:r>
              <a:rPr lang="en-US" sz="2800" dirty="0" err="1"/>
              <a:t>dựng</a:t>
            </a:r>
            <a:r>
              <a:rPr lang="en-US" sz="2800" dirty="0"/>
              <a:t> </a:t>
            </a:r>
            <a:r>
              <a:rPr lang="en-US" sz="2800" dirty="0" err="1"/>
              <a:t>bộ</a:t>
            </a:r>
            <a:r>
              <a:rPr lang="en-US" sz="2800" dirty="0"/>
              <a:t> </a:t>
            </a:r>
            <a:r>
              <a:rPr lang="en-US" sz="2800" dirty="0" err="1"/>
              <a:t>máy</a:t>
            </a:r>
            <a:r>
              <a:rPr lang="en-US" sz="2800" dirty="0"/>
              <a:t> </a:t>
            </a:r>
            <a:r>
              <a:rPr lang="en-US" sz="2800" dirty="0" err="1"/>
              <a:t>tổ</a:t>
            </a:r>
            <a:r>
              <a:rPr lang="en-US" sz="2800" dirty="0"/>
              <a:t> </a:t>
            </a:r>
            <a:r>
              <a:rPr lang="en-US" sz="2800" dirty="0" err="1"/>
              <a:t>chức</a:t>
            </a:r>
            <a:r>
              <a:rPr lang="en-US" sz="2800" dirty="0"/>
              <a:t> </a:t>
            </a:r>
            <a:r>
              <a:rPr lang="en-US" sz="2800" dirty="0" err="1"/>
              <a:t>tự</a:t>
            </a:r>
            <a:r>
              <a:rPr lang="en-US" sz="2800" dirty="0"/>
              <a:t> </a:t>
            </a:r>
            <a:r>
              <a:rPr lang="en-US" sz="2800" dirty="0" err="1"/>
              <a:t>quản</a:t>
            </a:r>
            <a:r>
              <a:rPr lang="en-US" sz="2800" dirty="0"/>
              <a:t> </a:t>
            </a:r>
            <a:r>
              <a:rPr lang="en-US" sz="2800" dirty="0" err="1"/>
              <a:t>của</a:t>
            </a:r>
            <a:r>
              <a:rPr lang="en-US" sz="2800" dirty="0"/>
              <a:t> </a:t>
            </a:r>
            <a:r>
              <a:rPr lang="en-US" sz="2800" dirty="0" err="1"/>
              <a:t>lớp</a:t>
            </a:r>
            <a:r>
              <a:rPr lang="en-US" sz="2800" dirty="0"/>
              <a:t>, </a:t>
            </a:r>
            <a:r>
              <a:rPr lang="en-US" sz="2800" dirty="0" err="1"/>
              <a:t>thiết</a:t>
            </a:r>
            <a:r>
              <a:rPr lang="en-US" sz="2800" dirty="0"/>
              <a:t> </a:t>
            </a:r>
            <a:r>
              <a:rPr lang="en-US" sz="2800" dirty="0" err="1"/>
              <a:t>lập</a:t>
            </a:r>
            <a:r>
              <a:rPr lang="en-US" sz="2800" dirty="0"/>
              <a:t> </a:t>
            </a:r>
            <a:r>
              <a:rPr lang="en-US" sz="2800" dirty="0" err="1"/>
              <a:t>mối</a:t>
            </a:r>
            <a:r>
              <a:rPr lang="en-US" sz="2800" dirty="0"/>
              <a:t> </a:t>
            </a:r>
            <a:r>
              <a:rPr lang="en-US" sz="2800" dirty="0" err="1"/>
              <a:t>quan</a:t>
            </a:r>
            <a:r>
              <a:rPr lang="en-US" sz="2800" dirty="0"/>
              <a:t> </a:t>
            </a:r>
            <a:r>
              <a:rPr lang="en-US" sz="2800" dirty="0" err="1"/>
              <a:t>hệ</a:t>
            </a:r>
            <a:r>
              <a:rPr lang="en-US" sz="2800" dirty="0"/>
              <a:t> </a:t>
            </a:r>
            <a:r>
              <a:rPr lang="en-US" sz="2800" dirty="0" err="1"/>
              <a:t>giữa</a:t>
            </a:r>
            <a:r>
              <a:rPr lang="en-US" sz="2800" dirty="0"/>
              <a:t> </a:t>
            </a:r>
            <a:r>
              <a:rPr lang="en-US" sz="2800" dirty="0" err="1"/>
              <a:t>học</a:t>
            </a:r>
            <a:r>
              <a:rPr lang="en-US" sz="2800" dirty="0"/>
              <a:t> </a:t>
            </a:r>
            <a:r>
              <a:rPr lang="en-US" sz="2800" dirty="0" err="1"/>
              <a:t>sinh</a:t>
            </a:r>
            <a:r>
              <a:rPr lang="en-US" sz="2800" dirty="0"/>
              <a:t>, </a:t>
            </a:r>
            <a:r>
              <a:rPr lang="en-US" sz="2800" dirty="0" err="1"/>
              <a:t>nhóm</a:t>
            </a:r>
            <a:r>
              <a:rPr lang="en-US" sz="2800" dirty="0"/>
              <a:t>, </a:t>
            </a:r>
            <a:r>
              <a:rPr lang="en-US" sz="2800" dirty="0" err="1"/>
              <a:t>tổ</a:t>
            </a:r>
            <a:r>
              <a:rPr lang="en-US" sz="2800" dirty="0"/>
              <a:t>;</a:t>
            </a:r>
          </a:p>
          <a:p>
            <a:pPr marL="457200" indent="-457200" algn="just">
              <a:lnSpc>
                <a:spcPct val="100000"/>
              </a:lnSpc>
              <a:buFontTx/>
              <a:buChar char="-"/>
            </a:pPr>
            <a:r>
              <a:rPr lang="en-US" sz="2800" dirty="0" err="1"/>
              <a:t>Tổ</a:t>
            </a:r>
            <a:r>
              <a:rPr lang="en-US" sz="2800" dirty="0"/>
              <a:t> </a:t>
            </a:r>
            <a:r>
              <a:rPr lang="en-US" sz="2800" dirty="0" err="1"/>
              <a:t>chức</a:t>
            </a:r>
            <a:r>
              <a:rPr lang="en-US" sz="2800" dirty="0"/>
              <a:t> </a:t>
            </a:r>
            <a:r>
              <a:rPr lang="en-US" sz="2800" dirty="0" err="1"/>
              <a:t>các</a:t>
            </a:r>
            <a:r>
              <a:rPr lang="en-US" sz="2800" dirty="0"/>
              <a:t> </a:t>
            </a:r>
            <a:r>
              <a:rPr lang="en-US" sz="2800" dirty="0" err="1"/>
              <a:t>hoạt</a:t>
            </a:r>
            <a:r>
              <a:rPr lang="en-US" sz="2800" dirty="0"/>
              <a:t> </a:t>
            </a:r>
            <a:r>
              <a:rPr lang="en-US" sz="2800" dirty="0" err="1"/>
              <a:t>động</a:t>
            </a:r>
            <a:r>
              <a:rPr lang="en-US" sz="2800" dirty="0"/>
              <a:t> </a:t>
            </a:r>
            <a:r>
              <a:rPr lang="en-US" sz="2800" dirty="0" err="1"/>
              <a:t>đa</a:t>
            </a:r>
            <a:r>
              <a:rPr lang="en-US" sz="2800" dirty="0"/>
              <a:t> </a:t>
            </a:r>
            <a:r>
              <a:rPr lang="en-US" sz="2800" dirty="0" err="1"/>
              <a:t>dạng</a:t>
            </a:r>
            <a:r>
              <a:rPr lang="en-US" sz="2800" dirty="0"/>
              <a:t>;</a:t>
            </a:r>
          </a:p>
          <a:p>
            <a:pPr marL="457200" indent="-457200" algn="just">
              <a:lnSpc>
                <a:spcPct val="100000"/>
              </a:lnSpc>
              <a:buFontTx/>
              <a:buChar char="-"/>
            </a:pPr>
            <a:r>
              <a:rPr lang="en-US" sz="2800" dirty="0" err="1"/>
              <a:t>Phối</a:t>
            </a:r>
            <a:r>
              <a:rPr lang="en-US" sz="2800" dirty="0"/>
              <a:t> </a:t>
            </a:r>
            <a:r>
              <a:rPr lang="en-US" sz="2800" dirty="0" err="1"/>
              <a:t>hợp</a:t>
            </a:r>
            <a:r>
              <a:rPr lang="en-US" sz="2800" dirty="0"/>
              <a:t> </a:t>
            </a:r>
            <a:r>
              <a:rPr lang="en-US" sz="2800" dirty="0" err="1"/>
              <a:t>chặt</a:t>
            </a:r>
            <a:r>
              <a:rPr lang="en-US" sz="2800" dirty="0"/>
              <a:t> </a:t>
            </a:r>
            <a:r>
              <a:rPr lang="en-US" sz="2800" dirty="0" err="1"/>
              <a:t>chẽ</a:t>
            </a:r>
            <a:r>
              <a:rPr lang="en-US" sz="2800" dirty="0"/>
              <a:t> </a:t>
            </a:r>
            <a:r>
              <a:rPr lang="en-US" sz="2800" dirty="0" err="1"/>
              <a:t>với</a:t>
            </a:r>
            <a:r>
              <a:rPr lang="en-US" sz="2800" dirty="0"/>
              <a:t> </a:t>
            </a:r>
            <a:r>
              <a:rPr lang="en-US" sz="2800" dirty="0" err="1"/>
              <a:t>giáo</a:t>
            </a:r>
            <a:r>
              <a:rPr lang="en-US" sz="2800" dirty="0"/>
              <a:t> </a:t>
            </a:r>
            <a:r>
              <a:rPr lang="en-US" sz="2800" dirty="0" err="1"/>
              <a:t>viên</a:t>
            </a:r>
            <a:r>
              <a:rPr lang="en-US" sz="2800" dirty="0"/>
              <a:t> </a:t>
            </a:r>
            <a:r>
              <a:rPr lang="en-US" sz="2800" dirty="0" err="1"/>
              <a:t>bộ</a:t>
            </a:r>
            <a:r>
              <a:rPr lang="en-US" sz="2800" dirty="0"/>
              <a:t> </a:t>
            </a:r>
            <a:r>
              <a:rPr lang="en-US" sz="2800" dirty="0" err="1"/>
              <a:t>môn</a:t>
            </a:r>
            <a:r>
              <a:rPr lang="en-US" sz="2800" dirty="0"/>
              <a:t>, </a:t>
            </a:r>
            <a:r>
              <a:rPr lang="en-US" sz="2800" dirty="0" err="1"/>
              <a:t>quản</a:t>
            </a:r>
            <a:r>
              <a:rPr lang="en-US" sz="2800" dirty="0"/>
              <a:t> </a:t>
            </a:r>
            <a:r>
              <a:rPr lang="en-US" sz="2800" dirty="0" err="1"/>
              <a:t>lý</a:t>
            </a:r>
            <a:r>
              <a:rPr lang="en-US" sz="2800" dirty="0"/>
              <a:t> </a:t>
            </a:r>
            <a:r>
              <a:rPr lang="en-US" sz="2800" dirty="0" err="1"/>
              <a:t>học</a:t>
            </a:r>
            <a:r>
              <a:rPr lang="en-US" sz="2800" dirty="0"/>
              <a:t> </a:t>
            </a:r>
            <a:r>
              <a:rPr lang="en-US" sz="2800" dirty="0" err="1"/>
              <a:t>sinh</a:t>
            </a:r>
            <a:r>
              <a:rPr lang="en-US" sz="2800" dirty="0"/>
              <a:t>, PHHS.</a:t>
            </a:r>
          </a:p>
        </p:txBody>
      </p:sp>
    </p:spTree>
    <p:extLst>
      <p:ext uri="{BB962C8B-B14F-4D97-AF65-F5344CB8AC3E}">
        <p14:creationId xmlns:p14="http://schemas.microsoft.com/office/powerpoint/2010/main" val="1538725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CD0DDF9-8535-4FDC-8C5F-989020720A6B}"/>
              </a:ext>
            </a:extLst>
          </p:cNvPr>
          <p:cNvSpPr>
            <a:spLocks noGrp="1"/>
          </p:cNvSpPr>
          <p:nvPr>
            <p:ph type="subTitle" idx="1"/>
          </p:nvPr>
        </p:nvSpPr>
        <p:spPr>
          <a:xfrm>
            <a:off x="768625" y="967409"/>
            <a:ext cx="9170505" cy="768626"/>
          </a:xfrm>
        </p:spPr>
        <p:txBody>
          <a:bodyPr>
            <a:noAutofit/>
          </a:bodyPr>
          <a:lstStyle/>
          <a:p>
            <a:pPr algn="just">
              <a:lnSpc>
                <a:spcPct val="100000"/>
              </a:lnSpc>
            </a:pPr>
            <a:r>
              <a:rPr lang="en-US" sz="3200" u="sng" dirty="0" err="1"/>
              <a:t>Phía</a:t>
            </a:r>
            <a:r>
              <a:rPr lang="en-US" sz="3200" u="sng" dirty="0"/>
              <a:t> </a:t>
            </a:r>
            <a:r>
              <a:rPr lang="en-US" sz="3200" u="sng" dirty="0" err="1"/>
              <a:t>phụ</a:t>
            </a:r>
            <a:r>
              <a:rPr lang="en-US" sz="3200" u="sng" dirty="0"/>
              <a:t> </a:t>
            </a:r>
            <a:r>
              <a:rPr lang="en-US" sz="3200" u="sng" dirty="0" err="1"/>
              <a:t>huynh</a:t>
            </a:r>
            <a:r>
              <a:rPr lang="en-US" sz="3200" u="sng" dirty="0"/>
              <a:t>:</a:t>
            </a:r>
          </a:p>
        </p:txBody>
      </p:sp>
      <p:sp>
        <p:nvSpPr>
          <p:cNvPr id="4" name="Title 1">
            <a:extLst>
              <a:ext uri="{FF2B5EF4-FFF2-40B4-BE49-F238E27FC236}">
                <a16:creationId xmlns:a16="http://schemas.microsoft.com/office/drawing/2014/main" id="{2A311917-F450-4D8F-923B-4320789FE0F2}"/>
              </a:ext>
            </a:extLst>
          </p:cNvPr>
          <p:cNvSpPr txBox="1">
            <a:spLocks/>
          </p:cNvSpPr>
          <p:nvPr/>
        </p:nvSpPr>
        <p:spPr>
          <a:xfrm>
            <a:off x="768625" y="270153"/>
            <a:ext cx="10442714" cy="69725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600" dirty="0">
                <a:solidFill>
                  <a:srgbClr val="FF0000"/>
                </a:solidFill>
              </a:rPr>
              <a:t>4. MỘT SỐ GIẢI PHÁP VÀ YÊU CẦU ĐỀ XUẤT</a:t>
            </a:r>
          </a:p>
        </p:txBody>
      </p:sp>
      <p:sp>
        <p:nvSpPr>
          <p:cNvPr id="5" name="Subtitle 2">
            <a:extLst>
              <a:ext uri="{FF2B5EF4-FFF2-40B4-BE49-F238E27FC236}">
                <a16:creationId xmlns:a16="http://schemas.microsoft.com/office/drawing/2014/main" id="{25DE9AB5-36F3-4107-AB71-73C17491867B}"/>
              </a:ext>
            </a:extLst>
          </p:cNvPr>
          <p:cNvSpPr txBox="1">
            <a:spLocks/>
          </p:cNvSpPr>
          <p:nvPr/>
        </p:nvSpPr>
        <p:spPr>
          <a:xfrm>
            <a:off x="768625" y="1870074"/>
            <a:ext cx="10946297" cy="498792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just">
              <a:lnSpc>
                <a:spcPct val="100000"/>
              </a:lnSpc>
              <a:buFontTx/>
              <a:buChar char="-"/>
            </a:pPr>
            <a:r>
              <a:rPr lang="en-US" sz="2800" dirty="0" err="1"/>
              <a:t>Liên</a:t>
            </a:r>
            <a:r>
              <a:rPr lang="en-US" sz="2800" dirty="0"/>
              <a:t> </a:t>
            </a:r>
            <a:r>
              <a:rPr lang="en-US" sz="2800" dirty="0" err="1"/>
              <a:t>hệ</a:t>
            </a:r>
            <a:r>
              <a:rPr lang="en-US" sz="2800" dirty="0"/>
              <a:t> </a:t>
            </a:r>
            <a:r>
              <a:rPr lang="en-US" sz="2800" dirty="0" err="1"/>
              <a:t>chặt</a:t>
            </a:r>
            <a:r>
              <a:rPr lang="en-US" sz="2800" dirty="0"/>
              <a:t> </a:t>
            </a:r>
            <a:r>
              <a:rPr lang="en-US" sz="2800" dirty="0" err="1"/>
              <a:t>chẽ</a:t>
            </a:r>
            <a:r>
              <a:rPr lang="en-US" sz="2800" dirty="0"/>
              <a:t> </a:t>
            </a:r>
            <a:r>
              <a:rPr lang="en-US" sz="2800" dirty="0" err="1"/>
              <a:t>với</a:t>
            </a:r>
            <a:r>
              <a:rPr lang="en-US" sz="2800" dirty="0"/>
              <a:t> GVCN, </a:t>
            </a:r>
            <a:r>
              <a:rPr lang="en-US" sz="2800" dirty="0" err="1"/>
              <a:t>quản</a:t>
            </a:r>
            <a:r>
              <a:rPr lang="en-US" sz="2800" dirty="0"/>
              <a:t> </a:t>
            </a:r>
            <a:r>
              <a:rPr lang="en-US" sz="2800" dirty="0" err="1"/>
              <a:t>lý</a:t>
            </a:r>
            <a:r>
              <a:rPr lang="en-US" sz="2800" dirty="0"/>
              <a:t> </a:t>
            </a:r>
            <a:r>
              <a:rPr lang="en-US" sz="2800" dirty="0" err="1"/>
              <a:t>học</a:t>
            </a:r>
            <a:r>
              <a:rPr lang="en-US" sz="2800" dirty="0"/>
              <a:t> </a:t>
            </a:r>
            <a:r>
              <a:rPr lang="en-US" sz="2800" dirty="0" err="1"/>
              <a:t>sinh</a:t>
            </a:r>
            <a:r>
              <a:rPr lang="en-US" sz="2800" dirty="0"/>
              <a:t>, </a:t>
            </a:r>
            <a:r>
              <a:rPr lang="en-US" sz="2800" dirty="0" err="1"/>
              <a:t>giáo</a:t>
            </a:r>
            <a:r>
              <a:rPr lang="en-US" sz="2800" dirty="0"/>
              <a:t> </a:t>
            </a:r>
            <a:r>
              <a:rPr lang="en-US" sz="2800" dirty="0" err="1"/>
              <a:t>viên</a:t>
            </a:r>
            <a:r>
              <a:rPr lang="en-US" sz="2800" dirty="0"/>
              <a:t> </a:t>
            </a:r>
            <a:r>
              <a:rPr lang="en-US" sz="2800" dirty="0" err="1"/>
              <a:t>bộ</a:t>
            </a:r>
            <a:r>
              <a:rPr lang="en-US" sz="2800" dirty="0"/>
              <a:t> </a:t>
            </a:r>
            <a:r>
              <a:rPr lang="en-US" sz="2800" dirty="0" err="1"/>
              <a:t>môn</a:t>
            </a:r>
            <a:endParaRPr lang="en-US" sz="2800" dirty="0"/>
          </a:p>
          <a:p>
            <a:pPr marL="457200" indent="-457200" algn="just">
              <a:lnSpc>
                <a:spcPct val="100000"/>
              </a:lnSpc>
              <a:buFontTx/>
              <a:buChar char="-"/>
            </a:pPr>
            <a:r>
              <a:rPr lang="en-US" sz="2800" dirty="0" err="1"/>
              <a:t>Động</a:t>
            </a:r>
            <a:r>
              <a:rPr lang="en-US" sz="2800" dirty="0"/>
              <a:t> </a:t>
            </a:r>
            <a:r>
              <a:rPr lang="en-US" sz="2800" dirty="0" err="1"/>
              <a:t>viên</a:t>
            </a:r>
            <a:r>
              <a:rPr lang="en-US" sz="2800" dirty="0"/>
              <a:t>, </a:t>
            </a:r>
            <a:r>
              <a:rPr lang="en-US" sz="2800" dirty="0" err="1"/>
              <a:t>giáo</a:t>
            </a:r>
            <a:r>
              <a:rPr lang="en-US" sz="2800" dirty="0"/>
              <a:t> </a:t>
            </a:r>
            <a:r>
              <a:rPr lang="en-US" sz="2800" dirty="0" err="1"/>
              <a:t>dục</a:t>
            </a:r>
            <a:r>
              <a:rPr lang="en-US" sz="2800" dirty="0"/>
              <a:t>, </a:t>
            </a:r>
            <a:r>
              <a:rPr lang="en-US" sz="2800" dirty="0" err="1"/>
              <a:t>nhắc</a:t>
            </a:r>
            <a:r>
              <a:rPr lang="en-US" sz="2800" dirty="0"/>
              <a:t> </a:t>
            </a:r>
            <a:r>
              <a:rPr lang="en-US" sz="2800" dirty="0" err="1"/>
              <a:t>nhỏ</a:t>
            </a:r>
            <a:r>
              <a:rPr lang="en-US" sz="2800" dirty="0"/>
              <a:t> </a:t>
            </a:r>
            <a:r>
              <a:rPr lang="en-US" sz="2800" dirty="0" err="1"/>
              <a:t>và</a:t>
            </a:r>
            <a:r>
              <a:rPr lang="en-US" sz="2800" dirty="0"/>
              <a:t> </a:t>
            </a:r>
            <a:r>
              <a:rPr lang="en-US" sz="2800" dirty="0" err="1"/>
              <a:t>tạo</a:t>
            </a:r>
            <a:r>
              <a:rPr lang="en-US" sz="2800" dirty="0"/>
              <a:t> </a:t>
            </a:r>
            <a:r>
              <a:rPr lang="en-US" sz="2800" dirty="0" err="1"/>
              <a:t>điều</a:t>
            </a:r>
            <a:r>
              <a:rPr lang="en-US" sz="2800" dirty="0"/>
              <a:t> </a:t>
            </a:r>
            <a:r>
              <a:rPr lang="en-US" sz="2800" dirty="0" err="1"/>
              <a:t>kiện</a:t>
            </a:r>
            <a:r>
              <a:rPr lang="en-US" sz="2800" dirty="0"/>
              <a:t> </a:t>
            </a:r>
            <a:r>
              <a:rPr lang="en-US" sz="2800" dirty="0" err="1"/>
              <a:t>cho</a:t>
            </a:r>
            <a:r>
              <a:rPr lang="en-US" sz="2800" dirty="0"/>
              <a:t> </a:t>
            </a:r>
            <a:r>
              <a:rPr lang="en-US" sz="2800" dirty="0" err="1"/>
              <a:t>học</a:t>
            </a:r>
            <a:r>
              <a:rPr lang="en-US" sz="2800" dirty="0"/>
              <a:t> </a:t>
            </a:r>
            <a:r>
              <a:rPr lang="en-US" sz="2800" dirty="0" err="1"/>
              <a:t>sinh</a:t>
            </a:r>
            <a:r>
              <a:rPr lang="en-US" sz="2800" dirty="0"/>
              <a:t> </a:t>
            </a:r>
            <a:r>
              <a:rPr lang="en-US" sz="2800" dirty="0" err="1"/>
              <a:t>tham</a:t>
            </a:r>
            <a:r>
              <a:rPr lang="en-US" sz="2800" dirty="0"/>
              <a:t> </a:t>
            </a:r>
            <a:r>
              <a:rPr lang="en-US" sz="2800" dirty="0" err="1"/>
              <a:t>gia</a:t>
            </a:r>
            <a:r>
              <a:rPr lang="en-US" sz="2800" dirty="0"/>
              <a:t> </a:t>
            </a:r>
            <a:r>
              <a:rPr lang="en-US" sz="2800" dirty="0" err="1"/>
              <a:t>học</a:t>
            </a:r>
            <a:r>
              <a:rPr lang="en-US" sz="2800" dirty="0"/>
              <a:t> </a:t>
            </a:r>
            <a:r>
              <a:rPr lang="en-US" sz="2800" dirty="0" err="1"/>
              <a:t>tập</a:t>
            </a:r>
            <a:r>
              <a:rPr lang="en-US" sz="2800" dirty="0"/>
              <a:t> </a:t>
            </a:r>
            <a:r>
              <a:rPr lang="en-US" sz="2800" dirty="0" err="1"/>
              <a:t>và</a:t>
            </a:r>
            <a:r>
              <a:rPr lang="en-US" sz="2800" dirty="0"/>
              <a:t> </a:t>
            </a:r>
            <a:r>
              <a:rPr lang="en-US" sz="2800" dirty="0" err="1"/>
              <a:t>sinh</a:t>
            </a:r>
            <a:r>
              <a:rPr lang="en-US" sz="2800" dirty="0"/>
              <a:t> </a:t>
            </a:r>
            <a:r>
              <a:rPr lang="en-US" sz="2800" dirty="0" err="1"/>
              <a:t>hoạt</a:t>
            </a:r>
            <a:endParaRPr lang="en-US" sz="2800" dirty="0"/>
          </a:p>
          <a:p>
            <a:pPr marL="457200" indent="-457200" algn="just">
              <a:lnSpc>
                <a:spcPct val="100000"/>
              </a:lnSpc>
              <a:buFontTx/>
              <a:buChar char="-"/>
            </a:pPr>
            <a:r>
              <a:rPr lang="en-US" sz="2800" dirty="0" err="1"/>
              <a:t>Quản</a:t>
            </a:r>
            <a:r>
              <a:rPr lang="en-US" sz="2800" dirty="0"/>
              <a:t> </a:t>
            </a:r>
            <a:r>
              <a:rPr lang="en-US" sz="2800" dirty="0" err="1"/>
              <a:t>lý</a:t>
            </a:r>
            <a:r>
              <a:rPr lang="en-US" sz="2800" dirty="0"/>
              <a:t> </a:t>
            </a:r>
            <a:r>
              <a:rPr lang="en-US" sz="2800" dirty="0" err="1"/>
              <a:t>và</a:t>
            </a:r>
            <a:r>
              <a:rPr lang="en-US" sz="2800" dirty="0"/>
              <a:t> </a:t>
            </a:r>
            <a:r>
              <a:rPr lang="en-US" sz="2800" dirty="0" err="1"/>
              <a:t>giám</a:t>
            </a:r>
            <a:r>
              <a:rPr lang="en-US" sz="2800" dirty="0"/>
              <a:t> </a:t>
            </a:r>
            <a:r>
              <a:rPr lang="en-US" sz="2800" dirty="0" err="1"/>
              <a:t>sát</a:t>
            </a:r>
            <a:r>
              <a:rPr lang="en-US" sz="2800" dirty="0"/>
              <a:t> </a:t>
            </a:r>
            <a:r>
              <a:rPr lang="en-US" sz="2800" dirty="0" err="1"/>
              <a:t>lịch</a:t>
            </a:r>
            <a:r>
              <a:rPr lang="en-US" sz="2800" dirty="0"/>
              <a:t> </a:t>
            </a:r>
            <a:r>
              <a:rPr lang="en-US" sz="2800" dirty="0" err="1"/>
              <a:t>học</a:t>
            </a:r>
            <a:r>
              <a:rPr lang="en-US" sz="2800" dirty="0"/>
              <a:t> </a:t>
            </a:r>
            <a:r>
              <a:rPr lang="en-US" sz="2800" dirty="0" err="1"/>
              <a:t>của</a:t>
            </a:r>
            <a:r>
              <a:rPr lang="en-US" sz="2800" dirty="0"/>
              <a:t> </a:t>
            </a:r>
            <a:r>
              <a:rPr lang="en-US" sz="2800" dirty="0" err="1"/>
              <a:t>học</a:t>
            </a:r>
            <a:r>
              <a:rPr lang="en-US" sz="2800" dirty="0"/>
              <a:t> </a:t>
            </a:r>
            <a:r>
              <a:rPr lang="en-US" sz="2800" dirty="0" err="1"/>
              <a:t>sinh</a:t>
            </a:r>
            <a:endParaRPr lang="en-US" sz="2800" dirty="0"/>
          </a:p>
          <a:p>
            <a:pPr marL="457200" indent="-457200" algn="just">
              <a:lnSpc>
                <a:spcPct val="100000"/>
              </a:lnSpc>
              <a:buFontTx/>
              <a:buChar char="-"/>
            </a:pPr>
            <a:r>
              <a:rPr lang="en-US" sz="2800" dirty="0" err="1"/>
              <a:t>Nắm</a:t>
            </a:r>
            <a:r>
              <a:rPr lang="en-US" sz="2800" dirty="0"/>
              <a:t> </a:t>
            </a:r>
            <a:r>
              <a:rPr lang="en-US" sz="2800" dirty="0" err="1"/>
              <a:t>vững</a:t>
            </a:r>
            <a:r>
              <a:rPr lang="en-US" sz="2800" dirty="0"/>
              <a:t> </a:t>
            </a:r>
            <a:r>
              <a:rPr lang="en-US" sz="2800" dirty="0" err="1"/>
              <a:t>diễn</a:t>
            </a:r>
            <a:r>
              <a:rPr lang="en-US" sz="2800" dirty="0"/>
              <a:t> </a:t>
            </a:r>
            <a:r>
              <a:rPr lang="en-US" sz="2800" dirty="0" err="1"/>
              <a:t>biến</a:t>
            </a:r>
            <a:r>
              <a:rPr lang="en-US" sz="2800" dirty="0"/>
              <a:t> t</a:t>
            </a:r>
            <a:r>
              <a:rPr lang="vi-VN" sz="2800" dirty="0"/>
              <a:t>ư</a:t>
            </a:r>
            <a:r>
              <a:rPr lang="en-US" sz="2800" dirty="0"/>
              <a:t> t</a:t>
            </a:r>
            <a:r>
              <a:rPr lang="vi-VN" sz="2800" dirty="0"/>
              <a:t>ư</a:t>
            </a:r>
            <a:r>
              <a:rPr lang="en-US" sz="2800" dirty="0" err="1"/>
              <a:t>ởng</a:t>
            </a:r>
            <a:r>
              <a:rPr lang="en-US" sz="2800" dirty="0"/>
              <a:t>, </a:t>
            </a:r>
            <a:r>
              <a:rPr lang="en-US" sz="2800" dirty="0" err="1"/>
              <a:t>đạo</a:t>
            </a:r>
            <a:r>
              <a:rPr lang="en-US" sz="2800" dirty="0"/>
              <a:t> </a:t>
            </a:r>
            <a:r>
              <a:rPr lang="en-US" sz="2800" dirty="0" err="1"/>
              <a:t>đức</a:t>
            </a:r>
            <a:r>
              <a:rPr lang="en-US" sz="2800" dirty="0"/>
              <a:t>, </a:t>
            </a:r>
            <a:r>
              <a:rPr lang="en-US" sz="2800" dirty="0" err="1"/>
              <a:t>học</a:t>
            </a:r>
            <a:r>
              <a:rPr lang="en-US" sz="2800" dirty="0"/>
              <a:t> </a:t>
            </a:r>
            <a:r>
              <a:rPr lang="en-US" sz="2800" dirty="0" err="1"/>
              <a:t>lực</a:t>
            </a:r>
            <a:r>
              <a:rPr lang="en-US" sz="2800" dirty="0"/>
              <a:t> </a:t>
            </a:r>
            <a:r>
              <a:rPr lang="en-US" sz="2800" dirty="0" err="1"/>
              <a:t>của</a:t>
            </a:r>
            <a:r>
              <a:rPr lang="en-US" sz="2800" dirty="0"/>
              <a:t> </a:t>
            </a:r>
            <a:r>
              <a:rPr lang="en-US" sz="2800" dirty="0" err="1"/>
              <a:t>học</a:t>
            </a:r>
            <a:r>
              <a:rPr lang="en-US" sz="2800" dirty="0"/>
              <a:t> </a:t>
            </a:r>
            <a:r>
              <a:rPr lang="en-US" sz="2800" dirty="0" err="1"/>
              <a:t>sinh</a:t>
            </a:r>
            <a:r>
              <a:rPr lang="en-US" sz="2800" dirty="0"/>
              <a:t> </a:t>
            </a:r>
            <a:r>
              <a:rPr lang="en-US" sz="2800" dirty="0" err="1"/>
              <a:t>và</a:t>
            </a:r>
            <a:r>
              <a:rPr lang="en-US" sz="2800" dirty="0"/>
              <a:t> </a:t>
            </a:r>
            <a:r>
              <a:rPr lang="en-US" sz="2800" dirty="0" err="1"/>
              <a:t>chủ</a:t>
            </a:r>
            <a:r>
              <a:rPr lang="en-US" sz="2800" dirty="0"/>
              <a:t> </a:t>
            </a:r>
            <a:r>
              <a:rPr lang="en-US" sz="2800" dirty="0" err="1"/>
              <a:t>động</a:t>
            </a:r>
            <a:r>
              <a:rPr lang="en-US" sz="2800" dirty="0"/>
              <a:t> </a:t>
            </a:r>
            <a:r>
              <a:rPr lang="en-US" sz="2800" dirty="0" err="1"/>
              <a:t>thông</a:t>
            </a:r>
            <a:r>
              <a:rPr lang="en-US" sz="2800" dirty="0"/>
              <a:t> </a:t>
            </a:r>
            <a:r>
              <a:rPr lang="en-US" sz="2800" dirty="0" err="1"/>
              <a:t>báo</a:t>
            </a:r>
            <a:r>
              <a:rPr lang="en-US" sz="2800" dirty="0"/>
              <a:t> </a:t>
            </a:r>
            <a:r>
              <a:rPr lang="en-US" sz="2800" dirty="0" err="1"/>
              <a:t>kịp</a:t>
            </a:r>
            <a:r>
              <a:rPr lang="en-US" sz="2800" dirty="0"/>
              <a:t> </a:t>
            </a:r>
            <a:r>
              <a:rPr lang="en-US" sz="2800" dirty="0" err="1"/>
              <a:t>thời</a:t>
            </a:r>
            <a:r>
              <a:rPr lang="en-US" sz="2800" dirty="0"/>
              <a:t> </a:t>
            </a:r>
            <a:r>
              <a:rPr lang="en-US" sz="2800" dirty="0" err="1"/>
              <a:t>cho</a:t>
            </a:r>
            <a:r>
              <a:rPr lang="en-US" sz="2800" dirty="0"/>
              <a:t> GVCN</a:t>
            </a:r>
          </a:p>
          <a:p>
            <a:pPr marL="457200" indent="-457200" algn="just">
              <a:lnSpc>
                <a:spcPct val="100000"/>
              </a:lnSpc>
              <a:buFontTx/>
              <a:buChar char="-"/>
            </a:pPr>
            <a:r>
              <a:rPr lang="en-US" sz="2800" dirty="0" err="1"/>
              <a:t>Xây</a:t>
            </a:r>
            <a:r>
              <a:rPr lang="en-US" sz="2800" dirty="0"/>
              <a:t> </a:t>
            </a:r>
            <a:r>
              <a:rPr lang="en-US" sz="2800" dirty="0" err="1"/>
              <a:t>dựng</a:t>
            </a:r>
            <a:r>
              <a:rPr lang="en-US" sz="2800" dirty="0"/>
              <a:t> </a:t>
            </a:r>
            <a:r>
              <a:rPr lang="en-US" sz="2800" dirty="0" err="1"/>
              <a:t>môi</a:t>
            </a:r>
            <a:r>
              <a:rPr lang="en-US" sz="2800" dirty="0"/>
              <a:t> </a:t>
            </a:r>
            <a:r>
              <a:rPr lang="en-US" sz="2800" dirty="0" err="1"/>
              <a:t>tr</a:t>
            </a:r>
            <a:r>
              <a:rPr lang="vi-VN" sz="2800" dirty="0"/>
              <a:t>ư</a:t>
            </a:r>
            <a:r>
              <a:rPr lang="en-US" sz="2800" dirty="0" err="1"/>
              <a:t>ờng</a:t>
            </a:r>
            <a:r>
              <a:rPr lang="en-US" sz="2800" dirty="0"/>
              <a:t> </a:t>
            </a:r>
            <a:r>
              <a:rPr lang="en-US" sz="2800" dirty="0" err="1"/>
              <a:t>văn</a:t>
            </a:r>
            <a:r>
              <a:rPr lang="en-US" sz="2800" dirty="0"/>
              <a:t> </a:t>
            </a:r>
            <a:r>
              <a:rPr lang="en-US" sz="2800" dirty="0" err="1"/>
              <a:t>hóa</a:t>
            </a:r>
            <a:r>
              <a:rPr lang="en-US" sz="2800" dirty="0"/>
              <a:t> </a:t>
            </a:r>
            <a:r>
              <a:rPr lang="en-US" sz="2800" dirty="0" err="1"/>
              <a:t>trong</a:t>
            </a:r>
            <a:r>
              <a:rPr lang="en-US" sz="2800" dirty="0"/>
              <a:t> </a:t>
            </a:r>
            <a:r>
              <a:rPr lang="en-US" sz="2800" dirty="0" err="1"/>
              <a:t>gia</a:t>
            </a:r>
            <a:r>
              <a:rPr lang="en-US" sz="2800" dirty="0"/>
              <a:t> </a:t>
            </a:r>
            <a:r>
              <a:rPr lang="en-US" sz="2800" dirty="0" err="1"/>
              <a:t>đình</a:t>
            </a:r>
            <a:endParaRPr lang="en-US" sz="2800" dirty="0"/>
          </a:p>
        </p:txBody>
      </p:sp>
    </p:spTree>
    <p:extLst>
      <p:ext uri="{BB962C8B-B14F-4D97-AF65-F5344CB8AC3E}">
        <p14:creationId xmlns:p14="http://schemas.microsoft.com/office/powerpoint/2010/main" val="24181110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CD0DDF9-8535-4FDC-8C5F-989020720A6B}"/>
              </a:ext>
            </a:extLst>
          </p:cNvPr>
          <p:cNvSpPr>
            <a:spLocks noGrp="1"/>
          </p:cNvSpPr>
          <p:nvPr>
            <p:ph type="subTitle" idx="1"/>
          </p:nvPr>
        </p:nvSpPr>
        <p:spPr>
          <a:xfrm>
            <a:off x="768625" y="967408"/>
            <a:ext cx="9170505" cy="3616021"/>
          </a:xfrm>
        </p:spPr>
        <p:txBody>
          <a:bodyPr>
            <a:noAutofit/>
          </a:bodyPr>
          <a:lstStyle/>
          <a:p>
            <a:pPr algn="just">
              <a:lnSpc>
                <a:spcPct val="100000"/>
              </a:lnSpc>
            </a:pPr>
            <a:r>
              <a:rPr lang="en-US" sz="4000" u="sng" dirty="0"/>
              <a:t>Ý </a:t>
            </a:r>
            <a:r>
              <a:rPr lang="en-US" sz="4000" u="sng" dirty="0" err="1"/>
              <a:t>kiến</a:t>
            </a:r>
            <a:r>
              <a:rPr lang="en-US" sz="4000" u="sng" dirty="0"/>
              <a:t> </a:t>
            </a:r>
            <a:r>
              <a:rPr lang="en-US" sz="4000" u="sng" dirty="0" err="1"/>
              <a:t>của</a:t>
            </a:r>
            <a:r>
              <a:rPr lang="en-US" sz="4000" u="sng" dirty="0"/>
              <a:t> </a:t>
            </a:r>
            <a:r>
              <a:rPr lang="en-US" sz="4000" u="sng" dirty="0" err="1"/>
              <a:t>phụ</a:t>
            </a:r>
            <a:r>
              <a:rPr lang="en-US" sz="4000" u="sng" dirty="0"/>
              <a:t> </a:t>
            </a:r>
            <a:r>
              <a:rPr lang="en-US" sz="4000" u="sng" dirty="0" err="1"/>
              <a:t>huynh</a:t>
            </a:r>
            <a:r>
              <a:rPr lang="en-US" sz="4000" u="sng" dirty="0"/>
              <a:t>:</a:t>
            </a:r>
          </a:p>
          <a:p>
            <a:pPr algn="just">
              <a:lnSpc>
                <a:spcPct val="100000"/>
              </a:lnSpc>
            </a:pPr>
            <a:r>
              <a:rPr lang="en-US" sz="4000" u="sng" dirty="0"/>
              <a:t> </a:t>
            </a:r>
          </a:p>
        </p:txBody>
      </p:sp>
      <p:sp>
        <p:nvSpPr>
          <p:cNvPr id="4" name="Title 1">
            <a:extLst>
              <a:ext uri="{FF2B5EF4-FFF2-40B4-BE49-F238E27FC236}">
                <a16:creationId xmlns:a16="http://schemas.microsoft.com/office/drawing/2014/main" id="{2A311917-F450-4D8F-923B-4320789FE0F2}"/>
              </a:ext>
            </a:extLst>
          </p:cNvPr>
          <p:cNvSpPr txBox="1">
            <a:spLocks/>
          </p:cNvSpPr>
          <p:nvPr/>
        </p:nvSpPr>
        <p:spPr>
          <a:xfrm>
            <a:off x="768625" y="270153"/>
            <a:ext cx="10442714" cy="69725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600" dirty="0">
                <a:solidFill>
                  <a:srgbClr val="FF0000"/>
                </a:solidFill>
              </a:rPr>
              <a:t>4. MỘT SỐ GIẢI PHÁP VÀ YÊU CẦU ĐỀ XUẤT</a:t>
            </a:r>
          </a:p>
        </p:txBody>
      </p:sp>
    </p:spTree>
    <p:extLst>
      <p:ext uri="{BB962C8B-B14F-4D97-AF65-F5344CB8AC3E}">
        <p14:creationId xmlns:p14="http://schemas.microsoft.com/office/powerpoint/2010/main" val="1774544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CD0DDF9-8535-4FDC-8C5F-989020720A6B}"/>
              </a:ext>
            </a:extLst>
          </p:cNvPr>
          <p:cNvSpPr>
            <a:spLocks noGrp="1"/>
          </p:cNvSpPr>
          <p:nvPr>
            <p:ph type="subTitle" idx="1"/>
          </p:nvPr>
        </p:nvSpPr>
        <p:spPr>
          <a:xfrm>
            <a:off x="768625" y="971576"/>
            <a:ext cx="10469217" cy="5437463"/>
          </a:xfrm>
        </p:spPr>
        <p:txBody>
          <a:bodyPr>
            <a:noAutofit/>
          </a:bodyPr>
          <a:lstStyle/>
          <a:p>
            <a:pPr marL="457200" indent="-457200" algn="just">
              <a:lnSpc>
                <a:spcPct val="170000"/>
              </a:lnSpc>
              <a:buFontTx/>
              <a:buChar char="-"/>
            </a:pPr>
            <a:r>
              <a:rPr lang="en-US" sz="3000" dirty="0" err="1">
                <a:latin typeface="Arial" panose="020B0604020202020204" pitchFamily="34" charset="0"/>
                <a:cs typeface="Arial" panose="020B0604020202020204" pitchFamily="34" charset="0"/>
              </a:rPr>
              <a:t>Nhận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thông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báo</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của</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nhà</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tr</a:t>
            </a:r>
            <a:r>
              <a:rPr lang="vi-VN" sz="3000" dirty="0">
                <a:latin typeface="Arial" panose="020B0604020202020204" pitchFamily="34" charset="0"/>
                <a:cs typeface="Arial" panose="020B0604020202020204" pitchFamily="34" charset="0"/>
              </a:rPr>
              <a:t>ư</a:t>
            </a:r>
            <a:r>
              <a:rPr lang="en-US" sz="3000" dirty="0" err="1">
                <a:latin typeface="Arial" panose="020B0604020202020204" pitchFamily="34" charset="0"/>
                <a:cs typeface="Arial" panose="020B0604020202020204" pitchFamily="34" charset="0"/>
              </a:rPr>
              <a:t>ờng</a:t>
            </a:r>
            <a:r>
              <a:rPr lang="en-US" sz="3000" dirty="0">
                <a:latin typeface="Arial" panose="020B0604020202020204" pitchFamily="34" charset="0"/>
                <a:cs typeface="Arial" panose="020B0604020202020204" pitchFamily="34" charset="0"/>
              </a:rPr>
              <a:t> qua tin </a:t>
            </a:r>
            <a:r>
              <a:rPr lang="en-US" sz="3000" dirty="0" err="1">
                <a:latin typeface="Arial" panose="020B0604020202020204" pitchFamily="34" charset="0"/>
                <a:cs typeface="Arial" panose="020B0604020202020204" pitchFamily="34" charset="0"/>
              </a:rPr>
              <a:t>nhắn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điện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thoại</a:t>
            </a:r>
            <a:endParaRPr lang="en-US" sz="3000" dirty="0">
              <a:latin typeface="Arial" panose="020B0604020202020204" pitchFamily="34" charset="0"/>
              <a:cs typeface="Arial" panose="020B0604020202020204" pitchFamily="34" charset="0"/>
            </a:endParaRPr>
          </a:p>
          <a:p>
            <a:pPr marL="457200" indent="-457200" algn="just">
              <a:lnSpc>
                <a:spcPct val="170000"/>
              </a:lnSpc>
              <a:buFontTx/>
              <a:buChar char="-"/>
            </a:pPr>
            <a:r>
              <a:rPr lang="en-US" sz="3000" dirty="0" err="1">
                <a:latin typeface="Arial" panose="020B0604020202020204" pitchFamily="34" charset="0"/>
                <a:cs typeface="Arial" panose="020B0604020202020204" pitchFamily="34" charset="0"/>
              </a:rPr>
              <a:t>Lấy</a:t>
            </a:r>
            <a:r>
              <a:rPr lang="en-US" sz="3000" dirty="0">
                <a:latin typeface="Arial" panose="020B0604020202020204" pitchFamily="34" charset="0"/>
                <a:cs typeface="Arial" panose="020B0604020202020204" pitchFamily="34" charset="0"/>
              </a:rPr>
              <a:t> ý </a:t>
            </a:r>
            <a:r>
              <a:rPr lang="en-US" sz="3000" dirty="0" err="1">
                <a:latin typeface="Arial" panose="020B0604020202020204" pitchFamily="34" charset="0"/>
                <a:cs typeface="Arial" panose="020B0604020202020204" pitchFamily="34" charset="0"/>
              </a:rPr>
              <a:t>kiến</a:t>
            </a:r>
            <a:r>
              <a:rPr lang="en-US" sz="3000" dirty="0">
                <a:latin typeface="Arial" panose="020B0604020202020204" pitchFamily="34" charset="0"/>
                <a:cs typeface="Arial" panose="020B0604020202020204" pitchFamily="34" charset="0"/>
              </a:rPr>
              <a:t> PHHS </a:t>
            </a:r>
            <a:r>
              <a:rPr lang="en-US" sz="3000" dirty="0" err="1">
                <a:latin typeface="Arial" panose="020B0604020202020204" pitchFamily="34" charset="0"/>
                <a:cs typeface="Arial" panose="020B0604020202020204" pitchFamily="34" charset="0"/>
              </a:rPr>
              <a:t>về</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việc</a:t>
            </a:r>
            <a:r>
              <a:rPr lang="en-US" sz="3000" dirty="0">
                <a:latin typeface="Arial" panose="020B0604020202020204" pitchFamily="34" charset="0"/>
                <a:cs typeface="Arial" panose="020B0604020202020204" pitchFamily="34" charset="0"/>
              </a:rPr>
              <a:t> </a:t>
            </a:r>
            <a:r>
              <a:rPr lang="en-US" sz="3000" b="1" dirty="0" err="1">
                <a:latin typeface="Arial" panose="020B0604020202020204" pitchFamily="34" charset="0"/>
                <a:cs typeface="Arial" panose="020B0604020202020204" pitchFamily="34" charset="0"/>
              </a:rPr>
              <a:t>thu</a:t>
            </a:r>
            <a:r>
              <a:rPr lang="en-US" sz="3000" b="1" dirty="0">
                <a:latin typeface="Arial" panose="020B0604020202020204" pitchFamily="34" charset="0"/>
                <a:cs typeface="Arial" panose="020B0604020202020204" pitchFamily="34" charset="0"/>
              </a:rPr>
              <a:t> </a:t>
            </a:r>
            <a:r>
              <a:rPr lang="en-US" sz="3000" b="1" dirty="0" err="1">
                <a:latin typeface="Arial" panose="020B0604020202020204" pitchFamily="34" charset="0"/>
                <a:cs typeface="Arial" panose="020B0604020202020204" pitchFamily="34" charset="0"/>
              </a:rPr>
              <a:t>chung</a:t>
            </a:r>
            <a:r>
              <a:rPr lang="en-US" sz="3000" b="1" dirty="0">
                <a:latin typeface="Arial" panose="020B0604020202020204" pitchFamily="34" charset="0"/>
                <a:cs typeface="Arial" panose="020B0604020202020204" pitchFamily="34" charset="0"/>
              </a:rPr>
              <a:t> </a:t>
            </a:r>
            <a:r>
              <a:rPr lang="en-US" sz="3000" b="1" dirty="0" err="1">
                <a:latin typeface="Arial" panose="020B0604020202020204" pitchFamily="34" charset="0"/>
                <a:cs typeface="Arial" panose="020B0604020202020204" pitchFamily="34" charset="0"/>
              </a:rPr>
              <a:t>trong</a:t>
            </a:r>
            <a:r>
              <a:rPr lang="en-US" sz="3000" b="1" dirty="0">
                <a:latin typeface="Arial" panose="020B0604020202020204" pitchFamily="34" charset="0"/>
                <a:cs typeface="Arial" panose="020B0604020202020204" pitchFamily="34" charset="0"/>
              </a:rPr>
              <a:t> </a:t>
            </a:r>
            <a:r>
              <a:rPr lang="en-US" sz="3000" b="1" dirty="0" err="1">
                <a:latin typeface="Arial" panose="020B0604020202020204" pitchFamily="34" charset="0"/>
                <a:cs typeface="Arial" panose="020B0604020202020204" pitchFamily="34" charset="0"/>
              </a:rPr>
              <a:t>học</a:t>
            </a:r>
            <a:r>
              <a:rPr lang="en-US" sz="3000" b="1" dirty="0">
                <a:latin typeface="Arial" panose="020B0604020202020204" pitchFamily="34" charset="0"/>
                <a:cs typeface="Arial" panose="020B0604020202020204" pitchFamily="34" charset="0"/>
              </a:rPr>
              <a:t> </a:t>
            </a:r>
            <a:r>
              <a:rPr lang="en-US" sz="3000" b="1" dirty="0" err="1">
                <a:latin typeface="Arial" panose="020B0604020202020204" pitchFamily="34" charset="0"/>
                <a:cs typeface="Arial" panose="020B0604020202020204" pitchFamily="34" charset="0"/>
              </a:rPr>
              <a:t>phí</a:t>
            </a:r>
            <a:endParaRPr lang="en-US" sz="3000" b="1" dirty="0">
              <a:latin typeface="Arial" panose="020B0604020202020204" pitchFamily="34" charset="0"/>
              <a:cs typeface="Arial" panose="020B0604020202020204" pitchFamily="34" charset="0"/>
            </a:endParaRPr>
          </a:p>
          <a:p>
            <a:pPr marL="457200" indent="-457200" algn="just">
              <a:lnSpc>
                <a:spcPct val="170000"/>
              </a:lnSpc>
              <a:buFontTx/>
              <a:buChar char="-"/>
            </a:pPr>
            <a:r>
              <a:rPr lang="en-US" sz="3000" b="1" dirty="0" err="1">
                <a:latin typeface="Arial" panose="020B0604020202020204" pitchFamily="34" charset="0"/>
                <a:cs typeface="Arial" panose="020B0604020202020204" pitchFamily="34" charset="0"/>
              </a:rPr>
              <a:t>Mức</a:t>
            </a:r>
            <a:r>
              <a:rPr lang="en-US" sz="3000" b="1" dirty="0">
                <a:latin typeface="Arial" panose="020B0604020202020204" pitchFamily="34" charset="0"/>
                <a:cs typeface="Arial" panose="020B0604020202020204" pitchFamily="34" charset="0"/>
              </a:rPr>
              <a:t> </a:t>
            </a:r>
            <a:r>
              <a:rPr lang="en-US" sz="3000" b="1" dirty="0" err="1">
                <a:latin typeface="Arial" panose="020B0604020202020204" pitchFamily="34" charset="0"/>
                <a:cs typeface="Arial" panose="020B0604020202020204" pitchFamily="34" charset="0"/>
              </a:rPr>
              <a:t>thu</a:t>
            </a:r>
            <a:r>
              <a:rPr lang="en-US" sz="3000" dirty="0">
                <a:latin typeface="Arial" panose="020B0604020202020204" pitchFamily="34" charset="0"/>
                <a:cs typeface="Arial" panose="020B0604020202020204" pitchFamily="34" charset="0"/>
              </a:rPr>
              <a:t> 100.000 </a:t>
            </a:r>
            <a:r>
              <a:rPr lang="en-US" sz="3000" dirty="0" err="1">
                <a:latin typeface="Arial" panose="020B0604020202020204" pitchFamily="34" charset="0"/>
                <a:cs typeface="Arial" panose="020B0604020202020204" pitchFamily="34" charset="0"/>
              </a:rPr>
              <a:t>đồng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năm</a:t>
            </a:r>
            <a:endParaRPr lang="en-US" sz="3000" dirty="0">
              <a:latin typeface="Arial" panose="020B0604020202020204" pitchFamily="34" charset="0"/>
              <a:cs typeface="Arial" panose="020B0604020202020204" pitchFamily="34" charset="0"/>
            </a:endParaRPr>
          </a:p>
          <a:p>
            <a:pPr marL="457200" indent="-457200" algn="just">
              <a:lnSpc>
                <a:spcPct val="170000"/>
              </a:lnSpc>
              <a:buFontTx/>
              <a:buChar char="-"/>
            </a:pPr>
            <a:endParaRPr lang="en-US" sz="3000" dirty="0">
              <a:latin typeface="Arial" panose="020B0604020202020204" pitchFamily="34" charset="0"/>
              <a:cs typeface="Arial" panose="020B0604020202020204" pitchFamily="34" charset="0"/>
            </a:endParaRPr>
          </a:p>
        </p:txBody>
      </p:sp>
      <p:sp>
        <p:nvSpPr>
          <p:cNvPr id="4" name="Title 1">
            <a:extLst>
              <a:ext uri="{FF2B5EF4-FFF2-40B4-BE49-F238E27FC236}">
                <a16:creationId xmlns:a16="http://schemas.microsoft.com/office/drawing/2014/main" id="{2A311917-F450-4D8F-923B-4320789FE0F2}"/>
              </a:ext>
            </a:extLst>
          </p:cNvPr>
          <p:cNvSpPr txBox="1">
            <a:spLocks/>
          </p:cNvSpPr>
          <p:nvPr/>
        </p:nvSpPr>
        <p:spPr>
          <a:xfrm>
            <a:off x="768625" y="274320"/>
            <a:ext cx="11072855" cy="69725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400" dirty="0">
                <a:solidFill>
                  <a:srgbClr val="FF0000"/>
                </a:solidFill>
                <a:latin typeface="Arial" panose="020B0604020202020204" pitchFamily="34" charset="0"/>
                <a:cs typeface="Arial" panose="020B0604020202020204" pitchFamily="34" charset="0"/>
              </a:rPr>
              <a:t>5. THIẾT LẬP SỔ LIÊN LẠC ĐIỆN TỬ</a:t>
            </a:r>
          </a:p>
        </p:txBody>
      </p:sp>
    </p:spTree>
    <p:extLst>
      <p:ext uri="{BB962C8B-B14F-4D97-AF65-F5344CB8AC3E}">
        <p14:creationId xmlns:p14="http://schemas.microsoft.com/office/powerpoint/2010/main" val="1205651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CD0DDF9-8535-4FDC-8C5F-989020720A6B}"/>
              </a:ext>
            </a:extLst>
          </p:cNvPr>
          <p:cNvSpPr>
            <a:spLocks noGrp="1"/>
          </p:cNvSpPr>
          <p:nvPr>
            <p:ph type="subTitle" idx="1"/>
          </p:nvPr>
        </p:nvSpPr>
        <p:spPr>
          <a:xfrm>
            <a:off x="768625" y="971576"/>
            <a:ext cx="10469217" cy="5437463"/>
          </a:xfrm>
        </p:spPr>
        <p:txBody>
          <a:bodyPr>
            <a:noAutofit/>
          </a:bodyPr>
          <a:lstStyle/>
          <a:p>
            <a:pPr marL="457200" indent="-457200" algn="just">
              <a:lnSpc>
                <a:spcPct val="170000"/>
              </a:lnSpc>
              <a:buFontTx/>
              <a:buChar char="-"/>
            </a:pPr>
            <a:r>
              <a:rPr lang="en-US" sz="3000" dirty="0" err="1">
                <a:latin typeface="Arial" panose="020B0604020202020204" pitchFamily="34" charset="0"/>
                <a:cs typeface="Arial" panose="020B0604020202020204" pitchFamily="34" charset="0"/>
              </a:rPr>
              <a:t>Sử</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dụng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để</a:t>
            </a:r>
            <a:r>
              <a:rPr lang="en-US" sz="3000" dirty="0">
                <a:latin typeface="Arial" panose="020B0604020202020204" pitchFamily="34" charset="0"/>
                <a:cs typeface="Arial" panose="020B0604020202020204" pitchFamily="34" charset="0"/>
              </a:rPr>
              <a:t> photo </a:t>
            </a:r>
            <a:r>
              <a:rPr lang="en-US" sz="3000" dirty="0" err="1">
                <a:latin typeface="Arial" panose="020B0604020202020204" pitchFamily="34" charset="0"/>
                <a:cs typeface="Arial" panose="020B0604020202020204" pitchFamily="34" charset="0"/>
              </a:rPr>
              <a:t>giáo</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trình</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đề</a:t>
            </a:r>
            <a:r>
              <a:rPr lang="en-US" sz="3000" dirty="0">
                <a:latin typeface="Arial" panose="020B0604020202020204" pitchFamily="34" charset="0"/>
                <a:cs typeface="Arial" panose="020B0604020202020204" pitchFamily="34" charset="0"/>
              </a:rPr>
              <a:t> c</a:t>
            </a:r>
            <a:r>
              <a:rPr lang="vi-VN" sz="3000" dirty="0">
                <a:latin typeface="Arial" panose="020B0604020202020204" pitchFamily="34" charset="0"/>
                <a:cs typeface="Arial" panose="020B0604020202020204" pitchFamily="34" charset="0"/>
              </a:rPr>
              <a:t>ư</a:t>
            </a:r>
            <a:r>
              <a:rPr lang="en-US" sz="3000" dirty="0" err="1">
                <a:latin typeface="Arial" panose="020B0604020202020204" pitchFamily="34" charset="0"/>
                <a:cs typeface="Arial" panose="020B0604020202020204" pitchFamily="34" charset="0"/>
              </a:rPr>
              <a:t>ơng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ôn</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tập</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lịch</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thi</a:t>
            </a:r>
            <a:r>
              <a:rPr lang="en-US" sz="3000" dirty="0">
                <a:latin typeface="Arial" panose="020B0604020202020204" pitchFamily="34" charset="0"/>
                <a:cs typeface="Arial" panose="020B0604020202020204" pitchFamily="34" charset="0"/>
              </a:rPr>
              <a:t>…</a:t>
            </a:r>
          </a:p>
          <a:p>
            <a:pPr marL="457200" indent="-457200" algn="just">
              <a:lnSpc>
                <a:spcPct val="170000"/>
              </a:lnSpc>
              <a:buFontTx/>
              <a:buChar char="-"/>
            </a:pPr>
            <a:r>
              <a:rPr lang="en-US" sz="3000" b="1" dirty="0" err="1">
                <a:latin typeface="Arial" panose="020B0604020202020204" pitchFamily="34" charset="0"/>
                <a:cs typeface="Arial" panose="020B0604020202020204" pitchFamily="34" charset="0"/>
              </a:rPr>
              <a:t>Mức</a:t>
            </a:r>
            <a:r>
              <a:rPr lang="en-US" sz="3000" b="1" dirty="0">
                <a:latin typeface="Arial" panose="020B0604020202020204" pitchFamily="34" charset="0"/>
                <a:cs typeface="Arial" panose="020B0604020202020204" pitchFamily="34" charset="0"/>
              </a:rPr>
              <a:t> </a:t>
            </a:r>
            <a:r>
              <a:rPr lang="en-US" sz="3000" b="1" dirty="0" err="1">
                <a:latin typeface="Arial" panose="020B0604020202020204" pitchFamily="34" charset="0"/>
                <a:cs typeface="Arial" panose="020B0604020202020204" pitchFamily="34" charset="0"/>
              </a:rPr>
              <a:t>thu</a:t>
            </a:r>
            <a:r>
              <a:rPr lang="en-US" sz="3000" dirty="0">
                <a:latin typeface="Arial" panose="020B0604020202020204" pitchFamily="34" charset="0"/>
                <a:cs typeface="Arial" panose="020B0604020202020204" pitchFamily="34" charset="0"/>
              </a:rPr>
              <a:t> 200.000 </a:t>
            </a:r>
            <a:r>
              <a:rPr lang="en-US" sz="3000" dirty="0" err="1">
                <a:latin typeface="Arial" panose="020B0604020202020204" pitchFamily="34" charset="0"/>
                <a:cs typeface="Arial" panose="020B0604020202020204" pitchFamily="34" charset="0"/>
              </a:rPr>
              <a:t>đồng</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học</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sinh</a:t>
            </a:r>
            <a:r>
              <a:rPr lang="en-US" sz="3000" dirty="0">
                <a:latin typeface="Arial" panose="020B0604020202020204" pitchFamily="34" charset="0"/>
                <a:cs typeface="Arial" panose="020B0604020202020204" pitchFamily="34" charset="0"/>
              </a:rPr>
              <a:t>/ </a:t>
            </a:r>
            <a:r>
              <a:rPr lang="en-US" sz="3000" dirty="0" err="1">
                <a:latin typeface="Arial" panose="020B0604020202020204" pitchFamily="34" charset="0"/>
                <a:cs typeface="Arial" panose="020B0604020202020204" pitchFamily="34" charset="0"/>
              </a:rPr>
              <a:t>năm</a:t>
            </a:r>
            <a:endParaRPr lang="en-US" sz="3000" dirty="0">
              <a:latin typeface="Arial" panose="020B0604020202020204" pitchFamily="34" charset="0"/>
              <a:cs typeface="Arial" panose="020B0604020202020204" pitchFamily="34" charset="0"/>
            </a:endParaRPr>
          </a:p>
          <a:p>
            <a:pPr marL="457200" indent="-457200" algn="just">
              <a:lnSpc>
                <a:spcPct val="170000"/>
              </a:lnSpc>
              <a:buFontTx/>
              <a:buChar char="-"/>
            </a:pPr>
            <a:endParaRPr lang="en-US" sz="3000" dirty="0">
              <a:latin typeface="Arial" panose="020B0604020202020204" pitchFamily="34" charset="0"/>
              <a:cs typeface="Arial" panose="020B0604020202020204" pitchFamily="34" charset="0"/>
            </a:endParaRPr>
          </a:p>
        </p:txBody>
      </p:sp>
      <p:sp>
        <p:nvSpPr>
          <p:cNvPr id="4" name="Title 1">
            <a:extLst>
              <a:ext uri="{FF2B5EF4-FFF2-40B4-BE49-F238E27FC236}">
                <a16:creationId xmlns:a16="http://schemas.microsoft.com/office/drawing/2014/main" id="{2A311917-F450-4D8F-923B-4320789FE0F2}"/>
              </a:ext>
            </a:extLst>
          </p:cNvPr>
          <p:cNvSpPr txBox="1">
            <a:spLocks/>
          </p:cNvSpPr>
          <p:nvPr/>
        </p:nvSpPr>
        <p:spPr>
          <a:xfrm>
            <a:off x="768625" y="274320"/>
            <a:ext cx="11072855" cy="69725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400" dirty="0">
                <a:solidFill>
                  <a:srgbClr val="FF0000"/>
                </a:solidFill>
                <a:latin typeface="Arial" panose="020B0604020202020204" pitchFamily="34" charset="0"/>
                <a:cs typeface="Arial" panose="020B0604020202020204" pitchFamily="34" charset="0"/>
              </a:rPr>
              <a:t>6. LẬP QUỸ LỚP</a:t>
            </a:r>
          </a:p>
        </p:txBody>
      </p:sp>
    </p:spTree>
    <p:extLst>
      <p:ext uri="{BB962C8B-B14F-4D97-AF65-F5344CB8AC3E}">
        <p14:creationId xmlns:p14="http://schemas.microsoft.com/office/powerpoint/2010/main" val="26518371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ABCEA-2BE0-4D52-958D-4685A5917D74}"/>
              </a:ext>
            </a:extLst>
          </p:cNvPr>
          <p:cNvSpPr>
            <a:spLocks noGrp="1"/>
          </p:cNvSpPr>
          <p:nvPr>
            <p:ph type="title"/>
          </p:nvPr>
        </p:nvSpPr>
        <p:spPr>
          <a:xfrm>
            <a:off x="851452" y="656673"/>
            <a:ext cx="10515600" cy="5518840"/>
          </a:xfrm>
        </p:spPr>
        <p:txBody>
          <a:bodyPr>
            <a:noAutofit/>
          </a:bodyPr>
          <a:lstStyle/>
          <a:p>
            <a:pPr algn="ctr"/>
            <a:r>
              <a:rPr lang="en-US" sz="7200" dirty="0">
                <a:solidFill>
                  <a:srgbClr val="FF0000"/>
                </a:solidFill>
              </a:rPr>
              <a:t>CẢM </a:t>
            </a:r>
            <a:r>
              <a:rPr lang="vi-VN" sz="7200" dirty="0">
                <a:solidFill>
                  <a:srgbClr val="FF0000"/>
                </a:solidFill>
              </a:rPr>
              <a:t>Ơ</a:t>
            </a:r>
            <a:r>
              <a:rPr lang="en-US" sz="7200" dirty="0">
                <a:solidFill>
                  <a:srgbClr val="FF0000"/>
                </a:solidFill>
              </a:rPr>
              <a:t>N QUÝ PHHS </a:t>
            </a:r>
            <a:br>
              <a:rPr lang="en-US" sz="7200" dirty="0">
                <a:solidFill>
                  <a:srgbClr val="FF0000"/>
                </a:solidFill>
              </a:rPr>
            </a:br>
            <a:r>
              <a:rPr lang="en-US" sz="7200" dirty="0">
                <a:solidFill>
                  <a:srgbClr val="FF0000"/>
                </a:solidFill>
              </a:rPr>
              <a:t>ĐÃ SẮP XẾP THỜI GIAN </a:t>
            </a:r>
            <a:br>
              <a:rPr lang="en-US" sz="7200" dirty="0">
                <a:solidFill>
                  <a:srgbClr val="FF0000"/>
                </a:solidFill>
              </a:rPr>
            </a:br>
            <a:r>
              <a:rPr lang="en-US" sz="7200" dirty="0">
                <a:solidFill>
                  <a:srgbClr val="FF0000"/>
                </a:solidFill>
              </a:rPr>
              <a:t>ĐỂ THAM DỰ</a:t>
            </a:r>
          </a:p>
        </p:txBody>
      </p:sp>
    </p:spTree>
    <p:extLst>
      <p:ext uri="{BB962C8B-B14F-4D97-AF65-F5344CB8AC3E}">
        <p14:creationId xmlns:p14="http://schemas.microsoft.com/office/powerpoint/2010/main" val="27738420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392</TotalTime>
  <Words>877</Words>
  <Application>Microsoft Office PowerPoint</Application>
  <PresentationFormat>Widescreen</PresentationFormat>
  <Paragraphs>74</Paragraphs>
  <Slides>16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Times New Roman</vt:lpstr>
      <vt:lpstr>Wingdings</vt:lpstr>
      <vt:lpstr>Office Theme</vt:lpstr>
      <vt:lpstr>SINH HOẠT PHỤ HUYNH HỌC SINH  HỌC KỲ II NĂM HỌC 2017 -2018</vt:lpstr>
      <vt:lpstr>1. ỔN ĐỊNH TỔ CHỨC 2. TUYÊN BỐ LÝ DO 3. BÁO CÁO TÌNH HÌNH HỌC TẬP – RÈN LUYỆN CỦA LỚP 4. NHỮNG GIẢI PHÁP NÂNG CAO CHẤT LƯỢNG HỌC TẬP, RÈN LUYỆN VÀ GIÁO DỤC ĐẠO ĐỨC LỐI SỐNG CHO HSSV 5. THIẾT LẬP SỔ LIÊN LẠC ĐIỆN TỬ 6. XÂY DỰNG QUỸ LỚP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CẢM ƠN QUÝ PHHS  ĐÃ SẮP XẾP THỜI GIAN  ĐỂ THAM DỰ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NỘI DUNG SINH HOẠT PHỤ HUYNH HỌC SINH ĐẦU NĂM HỌC</dc:title>
  <dc:creator>Tuấn Đào Anh</dc:creator>
  <cp:lastModifiedBy>Tuấn Đào Anh</cp:lastModifiedBy>
  <cp:revision>170</cp:revision>
  <dcterms:created xsi:type="dcterms:W3CDTF">2017-10-28T21:55:04Z</dcterms:created>
  <dcterms:modified xsi:type="dcterms:W3CDTF">2018-04-01T02:35:11Z</dcterms:modified>
</cp:coreProperties>
</file>